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315" r:id="rId2"/>
    <p:sldId id="256" r:id="rId3"/>
    <p:sldId id="316" r:id="rId4"/>
    <p:sldId id="261" r:id="rId5"/>
    <p:sldId id="317" r:id="rId6"/>
    <p:sldId id="318" r:id="rId7"/>
    <p:sldId id="292" r:id="rId8"/>
    <p:sldId id="305" r:id="rId9"/>
    <p:sldId id="319" r:id="rId10"/>
    <p:sldId id="294" r:id="rId11"/>
    <p:sldId id="320" r:id="rId12"/>
    <p:sldId id="295" r:id="rId13"/>
    <p:sldId id="262" r:id="rId14"/>
    <p:sldId id="297" r:id="rId15"/>
    <p:sldId id="296" r:id="rId16"/>
    <p:sldId id="311" r:id="rId17"/>
    <p:sldId id="321" r:id="rId18"/>
    <p:sldId id="300" r:id="rId19"/>
    <p:sldId id="302" r:id="rId20"/>
    <p:sldId id="312" r:id="rId21"/>
    <p:sldId id="322" r:id="rId22"/>
    <p:sldId id="323" r:id="rId23"/>
    <p:sldId id="304" r:id="rId24"/>
  </p:sldIdLst>
  <p:sldSz cx="9144000" cy="5143500" type="screen16x9"/>
  <p:notesSz cx="6858000" cy="9144000"/>
  <p:custDataLst>
    <p:tags r:id="rId27"/>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54">
          <p15:clr>
            <a:srgbClr val="A4A3A4"/>
          </p15:clr>
        </p15:guide>
        <p15:guide id="2" pos="1565">
          <p15:clr>
            <a:srgbClr val="A4A3A4"/>
          </p15:clr>
        </p15:guide>
        <p15:guide id="3" orient="horz" pos="2391">
          <p15:clr>
            <a:srgbClr val="A4A3A4"/>
          </p15:clr>
        </p15:guide>
        <p15:guide id="4" pos="1066">
          <p15:clr>
            <a:srgbClr val="A4A3A4"/>
          </p15:clr>
        </p15:guide>
        <p15:guide id="5" pos="113">
          <p15:clr>
            <a:srgbClr val="A4A3A4"/>
          </p15:clr>
        </p15:guide>
        <p15:guide id="6" pos="2880">
          <p15:clr>
            <a:srgbClr val="A4A3A4"/>
          </p15:clr>
        </p15:guide>
        <p15:guide id="7" orient="horz" pos="1620">
          <p15:clr>
            <a:srgbClr val="A4A3A4"/>
          </p15:clr>
        </p15:guide>
      </p15:sldGuideLst>
    </p:ext>
    <p:ext uri="{2D200454-40CA-4A62-9FC3-DE9A4176ACB9}">
      <p15:notesGuideLst xmlns:p15="http://schemas.microsoft.com/office/powerpoint/2012/main"/>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3620"/>
    <a:srgbClr val="8A8787"/>
    <a:srgbClr val="C51729"/>
    <a:srgbClr val="2E5660"/>
    <a:srgbClr val="CAA884"/>
    <a:srgbClr val="794247"/>
    <a:srgbClr val="EDDFD2"/>
    <a:srgbClr val="E0A087"/>
    <a:srgbClr val="D26C53"/>
    <a:srgbClr val="341B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5400" autoAdjust="0"/>
  </p:normalViewPr>
  <p:slideViewPr>
    <p:cSldViewPr snapToGrid="0" showGuides="1">
      <p:cViewPr varScale="1">
        <p:scale>
          <a:sx n="114" d="100"/>
          <a:sy n="114" d="100"/>
        </p:scale>
        <p:origin x="336" y="102"/>
      </p:cViewPr>
      <p:guideLst>
        <p:guide orient="horz" pos="2754"/>
        <p:guide pos="1565"/>
        <p:guide orient="horz" pos="2391"/>
        <p:guide pos="1066"/>
        <p:guide pos="113"/>
        <p:guide pos="2880"/>
        <p:guide orient="horz" pos="1620"/>
      </p:guideLst>
    </p:cSldViewPr>
  </p:slideViewPr>
  <p:notesTextViewPr>
    <p:cViewPr>
      <p:scale>
        <a:sx n="1" d="1"/>
        <a:sy n="1" d="1"/>
      </p:scale>
      <p:origin x="0" y="0"/>
    </p:cViewPr>
  </p:notesText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dPt>
            <c:idx val="0"/>
            <c:bubble3D val="0"/>
            <c:spPr>
              <a:solidFill>
                <a:schemeClr val="accent1"/>
              </a:solidFill>
              <a:ln w="19050">
                <a:noFill/>
              </a:ln>
              <a:effectLst/>
            </c:spPr>
            <c:extLst>
              <c:ext xmlns:c16="http://schemas.microsoft.com/office/drawing/2014/chart" uri="{C3380CC4-5D6E-409C-BE32-E72D297353CC}">
                <c16:uniqueId val="{00000001-24B5-4492-8128-6B42620F9448}"/>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24B5-4492-8128-6B42620F9448}"/>
              </c:ext>
            </c:extLst>
          </c:dPt>
          <c:cat>
            <c:strRef>
              <c:f>Sheet1!$A$2:$A$3</c:f>
              <c:strCache>
                <c:ptCount val="2"/>
                <c:pt idx="0">
                  <c:v>第一季度</c:v>
                </c:pt>
                <c:pt idx="1">
                  <c:v>第二季度</c:v>
                </c:pt>
              </c:strCache>
            </c:strRef>
          </c:cat>
          <c:val>
            <c:numRef>
              <c:f>Sheet1!$B$2:$B$3</c:f>
              <c:numCache>
                <c:formatCode>General</c:formatCode>
                <c:ptCount val="2"/>
                <c:pt idx="0">
                  <c:v>8</c:v>
                </c:pt>
                <c:pt idx="1">
                  <c:v>2</c:v>
                </c:pt>
              </c:numCache>
            </c:numRef>
          </c:val>
          <c:extLst>
            <c:ext xmlns:c16="http://schemas.microsoft.com/office/drawing/2014/chart" uri="{C3380CC4-5D6E-409C-BE32-E72D297353CC}">
              <c16:uniqueId val="{00000004-24B5-4492-8128-6B42620F944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dPt>
            <c:idx val="0"/>
            <c:bubble3D val="0"/>
            <c:spPr>
              <a:solidFill>
                <a:schemeClr val="accent1"/>
              </a:solidFill>
              <a:ln w="19050">
                <a:noFill/>
              </a:ln>
              <a:effectLst/>
            </c:spPr>
            <c:extLst>
              <c:ext xmlns:c16="http://schemas.microsoft.com/office/drawing/2014/chart" uri="{C3380CC4-5D6E-409C-BE32-E72D297353CC}">
                <c16:uniqueId val="{00000001-D2F4-432B-ADD8-C81AE0ADE336}"/>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D2F4-432B-ADD8-C81AE0ADE336}"/>
              </c:ext>
            </c:extLst>
          </c:dPt>
          <c:cat>
            <c:strRef>
              <c:f>Sheet1!$A$2:$A$3</c:f>
              <c:strCache>
                <c:ptCount val="2"/>
                <c:pt idx="0">
                  <c:v>第一季度</c:v>
                </c:pt>
                <c:pt idx="1">
                  <c:v>第二季度</c:v>
                </c:pt>
              </c:strCache>
            </c:strRef>
          </c:cat>
          <c:val>
            <c:numRef>
              <c:f>Sheet1!$B$2:$B$3</c:f>
              <c:numCache>
                <c:formatCode>General</c:formatCode>
                <c:ptCount val="2"/>
                <c:pt idx="0">
                  <c:v>6</c:v>
                </c:pt>
                <c:pt idx="1">
                  <c:v>4</c:v>
                </c:pt>
              </c:numCache>
            </c:numRef>
          </c:val>
          <c:extLst>
            <c:ext xmlns:c16="http://schemas.microsoft.com/office/drawing/2014/chart" uri="{C3380CC4-5D6E-409C-BE32-E72D297353CC}">
              <c16:uniqueId val="{00000004-D2F4-432B-ADD8-C81AE0ADE33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350-4290-BB3D-643BD5D1AD8E}"/>
            </c:ext>
          </c:extLst>
        </c:ser>
        <c:ser>
          <c:idx val="1"/>
          <c:order val="1"/>
          <c:tx>
            <c:strRef>
              <c:f>Sheet1!$C$1</c:f>
              <c:strCache>
                <c:ptCount val="1"/>
                <c:pt idx="0">
                  <c:v>系列 2</c:v>
                </c:pt>
              </c:strCache>
            </c:strRef>
          </c:tx>
          <c:spPr>
            <a:solidFill>
              <a:schemeClr val="accent3"/>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3350-4290-BB3D-643BD5D1AD8E}"/>
            </c:ext>
          </c:extLst>
        </c:ser>
        <c:ser>
          <c:idx val="2"/>
          <c:order val="2"/>
          <c:tx>
            <c:strRef>
              <c:f>Sheet1!$D$1</c:f>
              <c:strCache>
                <c:ptCount val="1"/>
                <c:pt idx="0">
                  <c:v>系列 3</c:v>
                </c:pt>
              </c:strCache>
            </c:strRef>
          </c:tx>
          <c:spPr>
            <a:solidFill>
              <a:schemeClr val="accent4"/>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3350-4290-BB3D-643BD5D1AD8E}"/>
            </c:ext>
          </c:extLst>
        </c:ser>
        <c:dLbls>
          <c:showLegendKey val="0"/>
          <c:showVal val="0"/>
          <c:showCatName val="0"/>
          <c:showSerName val="0"/>
          <c:showPercent val="0"/>
          <c:showBubbleSize val="0"/>
        </c:dLbls>
        <c:gapWidth val="182"/>
        <c:axId val="293740152"/>
        <c:axId val="293740544"/>
      </c:barChart>
      <c:catAx>
        <c:axId val="293740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293740544"/>
        <c:crosses val="autoZero"/>
        <c:auto val="1"/>
        <c:lblAlgn val="ctr"/>
        <c:lblOffset val="100"/>
        <c:noMultiLvlLbl val="0"/>
      </c:catAx>
      <c:valAx>
        <c:axId val="293740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29374015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a:noFill/>
            </a:ln>
            <a:effectLst>
              <a:outerShdw blurRad="50800" dist="38100" dir="5400000" algn="t" rotWithShape="0">
                <a:prstClr val="black">
                  <a:alpha val="40000"/>
                </a:prstClr>
              </a:outerShdw>
            </a:effectLst>
          </c:spPr>
          <c:dPt>
            <c:idx val="0"/>
            <c:bubble3D val="0"/>
            <c:spPr>
              <a:solidFill>
                <a:srgbClr val="C51729"/>
              </a:solidFill>
              <a:ln w="18983">
                <a:no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1-002F-4618-BAA9-44AC2C6A2ABC}"/>
              </c:ext>
            </c:extLst>
          </c:dPt>
          <c:dPt>
            <c:idx val="1"/>
            <c:bubble3D val="0"/>
            <c:spPr>
              <a:solidFill>
                <a:srgbClr val="613620"/>
              </a:solidFill>
              <a:ln w="18983">
                <a:no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3-002F-4618-BAA9-44AC2C6A2ABC}"/>
              </c:ext>
            </c:extLst>
          </c:dPt>
          <c:dPt>
            <c:idx val="2"/>
            <c:bubble3D val="0"/>
            <c:spPr>
              <a:solidFill>
                <a:srgbClr val="2E5660"/>
              </a:solidFill>
              <a:ln w="18983">
                <a:no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5-002F-4618-BAA9-44AC2C6A2ABC}"/>
              </c:ext>
            </c:extLst>
          </c:dPt>
          <c:dPt>
            <c:idx val="3"/>
            <c:bubble3D val="0"/>
            <c:spPr>
              <a:solidFill>
                <a:srgbClr val="CAA884"/>
              </a:solidFill>
              <a:ln w="18983">
                <a:no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7-002F-4618-BAA9-44AC2C6A2ABC}"/>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40</c:v>
                </c:pt>
                <c:pt idx="1">
                  <c:v>30</c:v>
                </c:pt>
                <c:pt idx="2">
                  <c:v>20</c:v>
                </c:pt>
                <c:pt idx="3">
                  <c:v>10</c:v>
                </c:pt>
              </c:numCache>
            </c:numRef>
          </c:val>
          <c:extLst>
            <c:ext xmlns:c16="http://schemas.microsoft.com/office/drawing/2014/chart" uri="{C3380CC4-5D6E-409C-BE32-E72D297353CC}">
              <c16:uniqueId val="{00000008-002F-4618-BAA9-44AC2C6A2ABC}"/>
            </c:ext>
          </c:extLst>
        </c:ser>
        <c:dLbls>
          <c:showLegendKey val="0"/>
          <c:showVal val="0"/>
          <c:showCatName val="0"/>
          <c:showSerName val="0"/>
          <c:showPercent val="0"/>
          <c:showBubbleSize val="0"/>
          <c:showLeaderLines val="1"/>
        </c:dLbls>
        <c:firstSliceAng val="0"/>
      </c:pieChart>
      <c:spPr>
        <a:noFill/>
        <a:ln w="25355">
          <a:noFill/>
        </a:ln>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62C1E2-159A-463B-94CA-C7A9D3EDC25E}"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CC42C9-80A0-4808-85F6-4F6AA3D5F135}"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417A46-1118-48C4-B835-495787D0934C}"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1EC5DD-2C2E-4DC7-B8E1-B2DA8D4E2E8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2" name="组合 1"/>
          <p:cNvGrpSpPr/>
          <p:nvPr userDrawn="1"/>
        </p:nvGrpSpPr>
        <p:grpSpPr>
          <a:xfrm flipV="1">
            <a:off x="0" y="5056414"/>
            <a:ext cx="9144000" cy="87086"/>
            <a:chOff x="1239791" y="3373704"/>
            <a:chExt cx="5327375" cy="56535"/>
          </a:xfrm>
        </p:grpSpPr>
        <p:sp>
          <p:nvSpPr>
            <p:cNvPr id="3" name="矩形 2"/>
            <p:cNvSpPr/>
            <p:nvPr/>
          </p:nvSpPr>
          <p:spPr>
            <a:xfrm>
              <a:off x="1239791" y="3373704"/>
              <a:ext cx="1068443" cy="56535"/>
            </a:xfrm>
            <a:prstGeom prst="rect">
              <a:avLst/>
            </a:prstGeom>
            <a:solidFill>
              <a:srgbClr val="2E5660"/>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4" name="矩形 3"/>
            <p:cNvSpPr/>
            <p:nvPr/>
          </p:nvSpPr>
          <p:spPr>
            <a:xfrm>
              <a:off x="5498723" y="3373704"/>
              <a:ext cx="1068443" cy="56535"/>
            </a:xfrm>
            <a:prstGeom prst="rect">
              <a:avLst/>
            </a:prstGeom>
            <a:solidFill>
              <a:srgbClr val="CAA884"/>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5" name="矩形 4"/>
            <p:cNvSpPr/>
            <p:nvPr/>
          </p:nvSpPr>
          <p:spPr>
            <a:xfrm>
              <a:off x="2305265" y="3373704"/>
              <a:ext cx="1068443" cy="56535"/>
            </a:xfrm>
            <a:prstGeom prst="rect">
              <a:avLst/>
            </a:prstGeom>
            <a:solidFill>
              <a:srgbClr val="613620"/>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6" name="矩形 5"/>
            <p:cNvSpPr/>
            <p:nvPr/>
          </p:nvSpPr>
          <p:spPr>
            <a:xfrm>
              <a:off x="4433247" y="3373704"/>
              <a:ext cx="1068443" cy="56535"/>
            </a:xfrm>
            <a:prstGeom prst="rect">
              <a:avLst/>
            </a:prstGeom>
            <a:solidFill>
              <a:srgbClr val="C51729"/>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7" name="矩形 6"/>
            <p:cNvSpPr/>
            <p:nvPr/>
          </p:nvSpPr>
          <p:spPr>
            <a:xfrm>
              <a:off x="3370741" y="3373704"/>
              <a:ext cx="1068443" cy="56535"/>
            </a:xfrm>
            <a:prstGeom prst="rect">
              <a:avLst/>
            </a:prstGeom>
            <a:solidFill>
              <a:srgbClr val="D8D8D8"/>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t="7006" r="-57" b="17823"/>
          <a:stretch>
            <a:fillRect/>
          </a:stretch>
        </p:blipFill>
        <p:spPr>
          <a:xfrm>
            <a:off x="-1" y="-1"/>
            <a:ext cx="9144001" cy="5143501"/>
          </a:xfrm>
          <a:prstGeom prst="rect">
            <a:avLst/>
          </a:prstGeom>
        </p:spPr>
      </p:pic>
      <p:sp>
        <p:nvSpPr>
          <p:cNvPr id="2" name="矩形 1"/>
          <p:cNvSpPr/>
          <p:nvPr userDrawn="1"/>
        </p:nvSpPr>
        <p:spPr>
          <a:xfrm>
            <a:off x="-2" y="-1"/>
            <a:ext cx="9144001" cy="51435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垂直排列标题与&#10;文本">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2245" b="11837"/>
          <a:stretch>
            <a:fillRect/>
          </a:stretch>
        </p:blipFill>
        <p:spPr>
          <a:xfrm>
            <a:off x="0" y="0"/>
            <a:ext cx="9144000" cy="516915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0957" y="274636"/>
            <a:ext cx="2755681" cy="355983"/>
          </a:xfrm>
          <a:prstGeom prst="rect">
            <a:avLst/>
          </a:prstGeom>
        </p:spPr>
        <p:txBody>
          <a:bodyPr/>
          <a:lstStyle>
            <a:lvl1pPr>
              <a:defRPr sz="1600" b="0">
                <a:solidFill>
                  <a:srgbClr val="613620"/>
                </a:solidFill>
              </a:defRPr>
            </a:lvl1pPr>
          </a:lstStyle>
          <a:p>
            <a:r>
              <a:rPr lang="zh-CN" altLang="en-US"/>
              <a:t>单击此处编辑母版标题样式</a:t>
            </a:r>
          </a:p>
        </p:txBody>
      </p:sp>
      <p:grpSp>
        <p:nvGrpSpPr>
          <p:cNvPr id="3" name="组合 2"/>
          <p:cNvGrpSpPr/>
          <p:nvPr userDrawn="1"/>
        </p:nvGrpSpPr>
        <p:grpSpPr>
          <a:xfrm flipV="1">
            <a:off x="0" y="5056414"/>
            <a:ext cx="9144000" cy="87086"/>
            <a:chOff x="1239791" y="3373704"/>
            <a:chExt cx="5327375" cy="56535"/>
          </a:xfrm>
        </p:grpSpPr>
        <p:sp>
          <p:nvSpPr>
            <p:cNvPr id="4" name="矩形 3"/>
            <p:cNvSpPr/>
            <p:nvPr/>
          </p:nvSpPr>
          <p:spPr>
            <a:xfrm>
              <a:off x="1239791" y="3373704"/>
              <a:ext cx="1068443" cy="56535"/>
            </a:xfrm>
            <a:prstGeom prst="rect">
              <a:avLst/>
            </a:prstGeom>
            <a:solidFill>
              <a:srgbClr val="2E5660"/>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5" name="矩形 4"/>
            <p:cNvSpPr/>
            <p:nvPr/>
          </p:nvSpPr>
          <p:spPr>
            <a:xfrm>
              <a:off x="5498723" y="3373704"/>
              <a:ext cx="1068443" cy="56535"/>
            </a:xfrm>
            <a:prstGeom prst="rect">
              <a:avLst/>
            </a:prstGeom>
            <a:solidFill>
              <a:srgbClr val="CAA884"/>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6" name="矩形 5"/>
            <p:cNvSpPr/>
            <p:nvPr/>
          </p:nvSpPr>
          <p:spPr>
            <a:xfrm>
              <a:off x="2305265" y="3373704"/>
              <a:ext cx="1068443" cy="56535"/>
            </a:xfrm>
            <a:prstGeom prst="rect">
              <a:avLst/>
            </a:prstGeom>
            <a:solidFill>
              <a:srgbClr val="613620"/>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7" name="矩形 6"/>
            <p:cNvSpPr/>
            <p:nvPr/>
          </p:nvSpPr>
          <p:spPr>
            <a:xfrm>
              <a:off x="4433247" y="3373704"/>
              <a:ext cx="1068443" cy="56535"/>
            </a:xfrm>
            <a:prstGeom prst="rect">
              <a:avLst/>
            </a:prstGeom>
            <a:solidFill>
              <a:srgbClr val="C51729"/>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8" name="矩形 7"/>
            <p:cNvSpPr/>
            <p:nvPr/>
          </p:nvSpPr>
          <p:spPr>
            <a:xfrm>
              <a:off x="3370741" y="3373704"/>
              <a:ext cx="1068443" cy="56535"/>
            </a:xfrm>
            <a:prstGeom prst="rect">
              <a:avLst/>
            </a:prstGeom>
            <a:solidFill>
              <a:srgbClr val="D8D8D8"/>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grpSp>
      <p:sp>
        <p:nvSpPr>
          <p:cNvPr id="9" name="矩形 8"/>
          <p:cNvSpPr/>
          <p:nvPr userDrawn="1"/>
        </p:nvSpPr>
        <p:spPr>
          <a:xfrm>
            <a:off x="0" y="148513"/>
            <a:ext cx="441434" cy="608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4" name="图片 2"/>
          <p:cNvPicPr>
            <a:picLocks noChangeAspect="1"/>
          </p:cNvPicPr>
          <p:nvPr userDrawn="1"/>
        </p:nvPicPr>
        <p:blipFill>
          <a:blip r:embed="rId2">
            <a:extLst>
              <a:ext uri="{28A0092B-C50C-407E-A947-70E740481C1C}">
                <a14:useLocalDpi xmlns:a14="http://schemas.microsoft.com/office/drawing/2010/main" val="0"/>
              </a:ext>
            </a:extLst>
          </a:blip>
          <a:srcRect t="14337"/>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userDrawn="1"/>
        </p:nvSpPr>
        <p:spPr>
          <a:xfrm>
            <a:off x="0" y="0"/>
            <a:ext cx="9144000" cy="5143500"/>
          </a:xfrm>
          <a:prstGeom prst="rect">
            <a:avLst/>
          </a:prstGeom>
          <a:solidFill>
            <a:sysClr val="windowText" lastClr="000000">
              <a:alpha val="40000"/>
            </a:sysClr>
          </a:solidFill>
          <a:ln w="12700" cap="flat" cmpd="sng" algn="ctr">
            <a:noFill/>
            <a:prstDash val="solid"/>
            <a:miter lim="800000"/>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3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t="9137" b="5863"/>
          <a:stretch>
            <a:fillRect/>
          </a:stretch>
        </p:blipFill>
        <p:spPr>
          <a:xfrm>
            <a:off x="0" y="0"/>
            <a:ext cx="9144000" cy="51816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3F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chart" Target="../charts/char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0"/>
          <p:cNvSpPr/>
          <p:nvPr/>
        </p:nvSpPr>
        <p:spPr bwMode="auto">
          <a:xfrm>
            <a:off x="2625055" y="438683"/>
            <a:ext cx="4018022" cy="4500475"/>
          </a:xfrm>
          <a:custGeom>
            <a:avLst/>
            <a:gdLst>
              <a:gd name="T0" fmla="*/ 266 w 470"/>
              <a:gd name="T1" fmla="*/ 516 h 526"/>
              <a:gd name="T2" fmla="*/ 204 w 470"/>
              <a:gd name="T3" fmla="*/ 516 h 526"/>
              <a:gd name="T4" fmla="*/ 31 w 470"/>
              <a:gd name="T5" fmla="*/ 416 h 526"/>
              <a:gd name="T6" fmla="*/ 0 w 470"/>
              <a:gd name="T7" fmla="*/ 362 h 526"/>
              <a:gd name="T8" fmla="*/ 0 w 470"/>
              <a:gd name="T9" fmla="*/ 163 h 526"/>
              <a:gd name="T10" fmla="*/ 31 w 470"/>
              <a:gd name="T11" fmla="*/ 109 h 526"/>
              <a:gd name="T12" fmla="*/ 204 w 470"/>
              <a:gd name="T13" fmla="*/ 10 h 526"/>
              <a:gd name="T14" fmla="*/ 266 w 470"/>
              <a:gd name="T15" fmla="*/ 10 h 526"/>
              <a:gd name="T16" fmla="*/ 439 w 470"/>
              <a:gd name="T17" fmla="*/ 109 h 526"/>
              <a:gd name="T18" fmla="*/ 470 w 470"/>
              <a:gd name="T19" fmla="*/ 163 h 526"/>
              <a:gd name="T20" fmla="*/ 470 w 470"/>
              <a:gd name="T21" fmla="*/ 362 h 526"/>
              <a:gd name="T22" fmla="*/ 439 w 470"/>
              <a:gd name="T23" fmla="*/ 416 h 526"/>
              <a:gd name="T24" fmla="*/ 266 w 470"/>
              <a:gd name="T25" fmla="*/ 51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0" h="526">
                <a:moveTo>
                  <a:pt x="266" y="516"/>
                </a:moveTo>
                <a:cubicBezTo>
                  <a:pt x="249" y="526"/>
                  <a:pt x="221" y="526"/>
                  <a:pt x="204" y="516"/>
                </a:cubicBezTo>
                <a:cubicBezTo>
                  <a:pt x="31" y="416"/>
                  <a:pt x="31" y="416"/>
                  <a:pt x="31" y="416"/>
                </a:cubicBezTo>
                <a:cubicBezTo>
                  <a:pt x="14" y="406"/>
                  <a:pt x="0" y="382"/>
                  <a:pt x="0" y="362"/>
                </a:cubicBezTo>
                <a:cubicBezTo>
                  <a:pt x="0" y="163"/>
                  <a:pt x="0" y="163"/>
                  <a:pt x="0" y="163"/>
                </a:cubicBezTo>
                <a:cubicBezTo>
                  <a:pt x="0" y="143"/>
                  <a:pt x="14" y="119"/>
                  <a:pt x="31" y="109"/>
                </a:cubicBezTo>
                <a:cubicBezTo>
                  <a:pt x="204" y="10"/>
                  <a:pt x="204" y="10"/>
                  <a:pt x="204" y="10"/>
                </a:cubicBezTo>
                <a:cubicBezTo>
                  <a:pt x="221" y="0"/>
                  <a:pt x="249" y="0"/>
                  <a:pt x="266" y="10"/>
                </a:cubicBezTo>
                <a:cubicBezTo>
                  <a:pt x="439" y="109"/>
                  <a:pt x="439" y="109"/>
                  <a:pt x="439" y="109"/>
                </a:cubicBezTo>
                <a:cubicBezTo>
                  <a:pt x="456" y="119"/>
                  <a:pt x="470" y="143"/>
                  <a:pt x="470" y="163"/>
                </a:cubicBezTo>
                <a:cubicBezTo>
                  <a:pt x="470" y="362"/>
                  <a:pt x="470" y="362"/>
                  <a:pt x="470" y="362"/>
                </a:cubicBezTo>
                <a:cubicBezTo>
                  <a:pt x="470" y="382"/>
                  <a:pt x="456" y="406"/>
                  <a:pt x="439" y="416"/>
                </a:cubicBezTo>
                <a:lnTo>
                  <a:pt x="266" y="516"/>
                </a:lnTo>
                <a:close/>
              </a:path>
            </a:pathLst>
          </a:custGeom>
          <a:solidFill>
            <a:schemeClr val="bg1">
              <a:alpha val="20000"/>
            </a:schemeClr>
          </a:solidFill>
          <a:ln w="3175" cap="flat">
            <a:noFill/>
            <a:prstDash val="solid"/>
            <a:miter lim="800000"/>
          </a:ln>
          <a:effectLst/>
        </p:spPr>
        <p:txBody>
          <a:bodyPr vert="horz" wrap="square" lIns="91440" tIns="45720" rIns="91440" bIns="45720" numCol="1" anchor="t" anchorCtr="0" compatLnSpc="1"/>
          <a:lstStyle/>
          <a:p>
            <a:pPr defTabSz="914400"/>
            <a:endParaRPr lang="zh-CN" altLang="en-US" sz="1800" kern="0">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6" name="Freeform 10"/>
          <p:cNvSpPr/>
          <p:nvPr/>
        </p:nvSpPr>
        <p:spPr bwMode="auto">
          <a:xfrm>
            <a:off x="2757547" y="587084"/>
            <a:ext cx="3753039" cy="4203674"/>
          </a:xfrm>
          <a:custGeom>
            <a:avLst/>
            <a:gdLst>
              <a:gd name="T0" fmla="*/ 266 w 470"/>
              <a:gd name="T1" fmla="*/ 516 h 526"/>
              <a:gd name="T2" fmla="*/ 204 w 470"/>
              <a:gd name="T3" fmla="*/ 516 h 526"/>
              <a:gd name="T4" fmla="*/ 31 w 470"/>
              <a:gd name="T5" fmla="*/ 416 h 526"/>
              <a:gd name="T6" fmla="*/ 0 w 470"/>
              <a:gd name="T7" fmla="*/ 362 h 526"/>
              <a:gd name="T8" fmla="*/ 0 w 470"/>
              <a:gd name="T9" fmla="*/ 163 h 526"/>
              <a:gd name="T10" fmla="*/ 31 w 470"/>
              <a:gd name="T11" fmla="*/ 109 h 526"/>
              <a:gd name="T12" fmla="*/ 204 w 470"/>
              <a:gd name="T13" fmla="*/ 10 h 526"/>
              <a:gd name="T14" fmla="*/ 266 w 470"/>
              <a:gd name="T15" fmla="*/ 10 h 526"/>
              <a:gd name="T16" fmla="*/ 439 w 470"/>
              <a:gd name="T17" fmla="*/ 109 h 526"/>
              <a:gd name="T18" fmla="*/ 470 w 470"/>
              <a:gd name="T19" fmla="*/ 163 h 526"/>
              <a:gd name="T20" fmla="*/ 470 w 470"/>
              <a:gd name="T21" fmla="*/ 362 h 526"/>
              <a:gd name="T22" fmla="*/ 439 w 470"/>
              <a:gd name="T23" fmla="*/ 416 h 526"/>
              <a:gd name="T24" fmla="*/ 266 w 470"/>
              <a:gd name="T25" fmla="*/ 51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0" h="526">
                <a:moveTo>
                  <a:pt x="266" y="516"/>
                </a:moveTo>
                <a:cubicBezTo>
                  <a:pt x="249" y="526"/>
                  <a:pt x="221" y="526"/>
                  <a:pt x="204" y="516"/>
                </a:cubicBezTo>
                <a:cubicBezTo>
                  <a:pt x="31" y="416"/>
                  <a:pt x="31" y="416"/>
                  <a:pt x="31" y="416"/>
                </a:cubicBezTo>
                <a:cubicBezTo>
                  <a:pt x="14" y="406"/>
                  <a:pt x="0" y="382"/>
                  <a:pt x="0" y="362"/>
                </a:cubicBezTo>
                <a:cubicBezTo>
                  <a:pt x="0" y="163"/>
                  <a:pt x="0" y="163"/>
                  <a:pt x="0" y="163"/>
                </a:cubicBezTo>
                <a:cubicBezTo>
                  <a:pt x="0" y="143"/>
                  <a:pt x="14" y="119"/>
                  <a:pt x="31" y="109"/>
                </a:cubicBezTo>
                <a:cubicBezTo>
                  <a:pt x="204" y="10"/>
                  <a:pt x="204" y="10"/>
                  <a:pt x="204" y="10"/>
                </a:cubicBezTo>
                <a:cubicBezTo>
                  <a:pt x="221" y="0"/>
                  <a:pt x="249" y="0"/>
                  <a:pt x="266" y="10"/>
                </a:cubicBezTo>
                <a:cubicBezTo>
                  <a:pt x="439" y="109"/>
                  <a:pt x="439" y="109"/>
                  <a:pt x="439" y="109"/>
                </a:cubicBezTo>
                <a:cubicBezTo>
                  <a:pt x="456" y="119"/>
                  <a:pt x="470" y="143"/>
                  <a:pt x="470" y="163"/>
                </a:cubicBezTo>
                <a:cubicBezTo>
                  <a:pt x="470" y="362"/>
                  <a:pt x="470" y="362"/>
                  <a:pt x="470" y="362"/>
                </a:cubicBezTo>
                <a:cubicBezTo>
                  <a:pt x="470" y="382"/>
                  <a:pt x="456" y="406"/>
                  <a:pt x="439" y="416"/>
                </a:cubicBezTo>
                <a:lnTo>
                  <a:pt x="266" y="516"/>
                </a:lnTo>
                <a:close/>
              </a:path>
            </a:pathLst>
          </a:custGeom>
          <a:solidFill>
            <a:srgbClr val="C51729"/>
          </a:solidFill>
          <a:ln w="3175" cap="flat">
            <a:noFill/>
            <a:prstDash val="solid"/>
            <a:miter lim="800000"/>
          </a:ln>
          <a:effectLst/>
        </p:spPr>
        <p:txBody>
          <a:bodyPr vert="horz" wrap="square" lIns="91440" tIns="45720" rIns="91440" bIns="45720" numCol="1" anchor="t" anchorCtr="0" compatLnSpc="1"/>
          <a:lstStyle/>
          <a:p>
            <a:pPr defTabSz="914400"/>
            <a:endParaRPr lang="zh-CN" altLang="en-US" sz="1800" kern="0">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10" name="矩形 9"/>
          <p:cNvSpPr/>
          <p:nvPr/>
        </p:nvSpPr>
        <p:spPr>
          <a:xfrm>
            <a:off x="2847793" y="3240562"/>
            <a:ext cx="3572546" cy="507831"/>
          </a:xfrm>
          <a:prstGeom prst="rect">
            <a:avLst/>
          </a:prstGeom>
        </p:spPr>
        <p:txBody>
          <a:bodyPr wrap="square">
            <a:spAutoFit/>
          </a:bodyPr>
          <a:lstStyle/>
          <a:p>
            <a:pPr algn="ctr" defTabSz="914400">
              <a:defRPr/>
            </a:pPr>
            <a:r>
              <a:rPr lang="en-US" altLang="zh-CN" sz="900" kern="0" dirty="0" err="1">
                <a:solidFill>
                  <a:prstClr val="white"/>
                </a:solidFill>
                <a:cs typeface="Arial" panose="020B0604020202020204" pitchFamily="34" charset="0"/>
              </a:rPr>
              <a:t>Lorem</a:t>
            </a:r>
            <a:r>
              <a:rPr lang="en-US" altLang="zh-CN" sz="900" kern="0" dirty="0">
                <a:solidFill>
                  <a:prstClr val="white"/>
                </a:solidFill>
                <a:cs typeface="Arial" panose="020B0604020202020204" pitchFamily="34" charset="0"/>
              </a:rPr>
              <a:t> </a:t>
            </a:r>
            <a:r>
              <a:rPr lang="en-US" altLang="zh-CN" sz="900" kern="0" dirty="0" err="1">
                <a:solidFill>
                  <a:prstClr val="white"/>
                </a:solidFill>
                <a:cs typeface="Arial" panose="020B0604020202020204" pitchFamily="34" charset="0"/>
              </a:rPr>
              <a:t>ipsum</a:t>
            </a:r>
            <a:r>
              <a:rPr lang="en-US" altLang="zh-CN" sz="900" kern="0" dirty="0">
                <a:solidFill>
                  <a:prstClr val="white"/>
                </a:solidFill>
                <a:cs typeface="Arial" panose="020B0604020202020204" pitchFamily="34" charset="0"/>
              </a:rPr>
              <a:t> dolor sit </a:t>
            </a:r>
            <a:r>
              <a:rPr lang="en-US" altLang="zh-CN" sz="900" kern="0" dirty="0" err="1">
                <a:solidFill>
                  <a:prstClr val="white"/>
                </a:solidFill>
                <a:cs typeface="Arial" panose="020B0604020202020204" pitchFamily="34" charset="0"/>
              </a:rPr>
              <a:t>amet</a:t>
            </a:r>
            <a:r>
              <a:rPr lang="en-US" altLang="zh-CN" sz="900" kern="0" dirty="0">
                <a:solidFill>
                  <a:prstClr val="white"/>
                </a:solidFill>
                <a:cs typeface="Arial" panose="020B0604020202020204" pitchFamily="34" charset="0"/>
              </a:rPr>
              <a:t>, </a:t>
            </a:r>
            <a:r>
              <a:rPr lang="en-US" altLang="zh-CN" sz="900" kern="0" dirty="0" err="1">
                <a:solidFill>
                  <a:prstClr val="white"/>
                </a:solidFill>
                <a:cs typeface="Arial" panose="020B0604020202020204" pitchFamily="34" charset="0"/>
              </a:rPr>
              <a:t>consectetuer</a:t>
            </a:r>
            <a:r>
              <a:rPr lang="en-US" altLang="zh-CN" sz="900" kern="0" dirty="0">
                <a:solidFill>
                  <a:prstClr val="white"/>
                </a:solidFill>
                <a:cs typeface="Arial" panose="020B0604020202020204" pitchFamily="34" charset="0"/>
              </a:rPr>
              <a:t> </a:t>
            </a:r>
            <a:r>
              <a:rPr lang="en-US" altLang="zh-CN" sz="900" kern="0" dirty="0" err="1">
                <a:solidFill>
                  <a:prstClr val="white"/>
                </a:solidFill>
                <a:cs typeface="Arial" panose="020B0604020202020204" pitchFamily="34" charset="0"/>
              </a:rPr>
              <a:t>adipiscing</a:t>
            </a:r>
            <a:r>
              <a:rPr lang="en-US" altLang="zh-CN" sz="900" kern="0" dirty="0">
                <a:solidFill>
                  <a:prstClr val="white"/>
                </a:solidFill>
                <a:cs typeface="Arial" panose="020B0604020202020204" pitchFamily="34" charset="0"/>
              </a:rPr>
              <a:t> </a:t>
            </a:r>
            <a:r>
              <a:rPr lang="en-US" altLang="zh-CN" sz="900" kern="0" dirty="0" err="1">
                <a:solidFill>
                  <a:prstClr val="white"/>
                </a:solidFill>
                <a:cs typeface="Arial" panose="020B0604020202020204" pitchFamily="34" charset="0"/>
              </a:rPr>
              <a:t>elit</a:t>
            </a:r>
            <a:r>
              <a:rPr lang="en-US" altLang="zh-CN" sz="900" kern="0" dirty="0">
                <a:solidFill>
                  <a:prstClr val="white"/>
                </a:solidFill>
                <a:cs typeface="Arial" panose="020B0604020202020204" pitchFamily="34" charset="0"/>
              </a:rPr>
              <a:t>. </a:t>
            </a:r>
            <a:r>
              <a:rPr lang="en-US" altLang="zh-CN" sz="900" kern="0" dirty="0" err="1">
                <a:solidFill>
                  <a:prstClr val="white"/>
                </a:solidFill>
                <a:cs typeface="Arial" panose="020B0604020202020204" pitchFamily="34" charset="0"/>
              </a:rPr>
              <a:t>Aenean</a:t>
            </a:r>
            <a:r>
              <a:rPr lang="en-US" altLang="zh-CN" sz="900" kern="0" dirty="0">
                <a:solidFill>
                  <a:prstClr val="white"/>
                </a:solidFill>
                <a:cs typeface="Arial" panose="020B0604020202020204" pitchFamily="34" charset="0"/>
              </a:rPr>
              <a:t> </a:t>
            </a:r>
            <a:r>
              <a:rPr lang="en-US" altLang="zh-CN" sz="900" kern="0" dirty="0" err="1">
                <a:solidFill>
                  <a:prstClr val="white"/>
                </a:solidFill>
                <a:cs typeface="Arial" panose="020B0604020202020204" pitchFamily="34" charset="0"/>
              </a:rPr>
              <a:t>commodo</a:t>
            </a:r>
            <a:r>
              <a:rPr lang="en-US" altLang="zh-CN" sz="900" kern="0" dirty="0">
                <a:solidFill>
                  <a:prstClr val="white"/>
                </a:solidFill>
                <a:cs typeface="Arial" panose="020B0604020202020204" pitchFamily="34" charset="0"/>
              </a:rPr>
              <a:t> ligula </a:t>
            </a:r>
            <a:r>
              <a:rPr lang="en-US" altLang="zh-CN" sz="900" kern="0" dirty="0" err="1">
                <a:solidFill>
                  <a:prstClr val="white"/>
                </a:solidFill>
                <a:cs typeface="Arial" panose="020B0604020202020204" pitchFamily="34" charset="0"/>
              </a:rPr>
              <a:t>eget</a:t>
            </a:r>
            <a:r>
              <a:rPr lang="en-US" altLang="zh-CN" sz="900" kern="0" dirty="0">
                <a:solidFill>
                  <a:prstClr val="white"/>
                </a:solidFill>
                <a:cs typeface="Arial" panose="020B0604020202020204" pitchFamily="34" charset="0"/>
              </a:rPr>
              <a:t> dolor. Cum </a:t>
            </a:r>
            <a:r>
              <a:rPr lang="en-US" altLang="zh-CN" sz="900" kern="0" dirty="0" err="1">
                <a:solidFill>
                  <a:prstClr val="white"/>
                </a:solidFill>
                <a:cs typeface="Arial" panose="020B0604020202020204" pitchFamily="34" charset="0"/>
              </a:rPr>
              <a:t>sociis</a:t>
            </a:r>
            <a:r>
              <a:rPr lang="en-US" altLang="zh-CN" sz="900" kern="0" dirty="0">
                <a:solidFill>
                  <a:prstClr val="white"/>
                </a:solidFill>
                <a:cs typeface="Arial" panose="020B0604020202020204" pitchFamily="34" charset="0"/>
              </a:rPr>
              <a:t> </a:t>
            </a:r>
            <a:r>
              <a:rPr lang="en-US" altLang="zh-CN" sz="900" kern="0" dirty="0" err="1">
                <a:solidFill>
                  <a:prstClr val="white"/>
                </a:solidFill>
                <a:cs typeface="Arial" panose="020B0604020202020204" pitchFamily="34" charset="0"/>
              </a:rPr>
              <a:t>natoque</a:t>
            </a:r>
            <a:r>
              <a:rPr lang="en-US" altLang="zh-CN" sz="900" kern="0" dirty="0">
                <a:solidFill>
                  <a:prstClr val="white"/>
                </a:solidFill>
                <a:cs typeface="Arial" panose="020B0604020202020204" pitchFamily="34" charset="0"/>
              </a:rPr>
              <a:t> </a:t>
            </a:r>
            <a:r>
              <a:rPr lang="en-US" altLang="zh-CN" sz="900" kern="0" dirty="0" err="1">
                <a:solidFill>
                  <a:prstClr val="white"/>
                </a:solidFill>
                <a:cs typeface="Arial" panose="020B0604020202020204" pitchFamily="34" charset="0"/>
              </a:rPr>
              <a:t>penatibus</a:t>
            </a:r>
            <a:r>
              <a:rPr lang="en-US" altLang="zh-CN" sz="900" kern="0" dirty="0">
                <a:solidFill>
                  <a:prstClr val="white"/>
                </a:solidFill>
                <a:cs typeface="Arial" panose="020B0604020202020204" pitchFamily="34" charset="0"/>
              </a:rPr>
              <a:t> et </a:t>
            </a:r>
            <a:r>
              <a:rPr lang="en-US" altLang="zh-CN" sz="900" kern="0" dirty="0" err="1">
                <a:solidFill>
                  <a:prstClr val="white"/>
                </a:solidFill>
                <a:cs typeface="Arial" panose="020B0604020202020204" pitchFamily="34" charset="0"/>
              </a:rPr>
              <a:t>magnis</a:t>
            </a:r>
            <a:r>
              <a:rPr lang="en-US" altLang="zh-CN" sz="900" kern="0" dirty="0">
                <a:solidFill>
                  <a:prstClr val="white"/>
                </a:solidFill>
                <a:cs typeface="Arial" panose="020B0604020202020204" pitchFamily="34" charset="0"/>
              </a:rPr>
              <a:t> dis parturient </a:t>
            </a:r>
            <a:r>
              <a:rPr lang="en-US" altLang="zh-CN" sz="900" kern="0" dirty="0" err="1">
                <a:solidFill>
                  <a:prstClr val="white"/>
                </a:solidFill>
                <a:cs typeface="Arial" panose="020B0604020202020204" pitchFamily="34" charset="0"/>
              </a:rPr>
              <a:t>montes</a:t>
            </a:r>
            <a:r>
              <a:rPr lang="en-US" altLang="zh-CN" sz="900" kern="0" dirty="0">
                <a:solidFill>
                  <a:prstClr val="white"/>
                </a:solidFill>
                <a:cs typeface="Arial" panose="020B0604020202020204" pitchFamily="34" charset="0"/>
              </a:rPr>
              <a:t>, </a:t>
            </a:r>
            <a:r>
              <a:rPr lang="en-US" altLang="zh-CN" sz="900" kern="0" dirty="0" err="1">
                <a:solidFill>
                  <a:prstClr val="white"/>
                </a:solidFill>
                <a:cs typeface="Arial" panose="020B0604020202020204" pitchFamily="34" charset="0"/>
              </a:rPr>
              <a:t>nascetur</a:t>
            </a:r>
            <a:r>
              <a:rPr lang="en-US" altLang="zh-CN" sz="900" kern="0" dirty="0">
                <a:solidFill>
                  <a:prstClr val="white"/>
                </a:solidFill>
                <a:cs typeface="Arial" panose="020B0604020202020204" pitchFamily="34" charset="0"/>
              </a:rPr>
              <a:t> </a:t>
            </a:r>
            <a:r>
              <a:rPr lang="en-US" altLang="zh-CN" sz="900" kern="0" dirty="0" err="1">
                <a:solidFill>
                  <a:prstClr val="white"/>
                </a:solidFill>
                <a:cs typeface="Arial" panose="020B0604020202020204" pitchFamily="34" charset="0"/>
              </a:rPr>
              <a:t>ridiculus</a:t>
            </a:r>
            <a:r>
              <a:rPr lang="en-US" altLang="zh-CN" sz="900" kern="0" dirty="0">
                <a:solidFill>
                  <a:prstClr val="white"/>
                </a:solidFill>
                <a:cs typeface="Arial" panose="020B0604020202020204" pitchFamily="34" charset="0"/>
              </a:rPr>
              <a:t> mus. </a:t>
            </a:r>
          </a:p>
        </p:txBody>
      </p:sp>
      <p:sp>
        <p:nvSpPr>
          <p:cNvPr id="11" name="圆角矩形 10"/>
          <p:cNvSpPr/>
          <p:nvPr/>
        </p:nvSpPr>
        <p:spPr>
          <a:xfrm>
            <a:off x="4161794" y="3737526"/>
            <a:ext cx="944545" cy="351692"/>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solidFill>
                  <a:srgbClr val="C51729"/>
                </a:solidFill>
              </a:rPr>
              <a:t>xiazaii</a:t>
            </a:r>
            <a:endParaRPr lang="zh-CN" altLang="en-US" sz="2000" b="1">
              <a:solidFill>
                <a:srgbClr val="C51729"/>
              </a:solidFill>
            </a:endParaRPr>
          </a:p>
        </p:txBody>
      </p:sp>
      <p:sp>
        <p:nvSpPr>
          <p:cNvPr id="19" name="文本框 18"/>
          <p:cNvSpPr txBox="1"/>
          <p:nvPr/>
        </p:nvSpPr>
        <p:spPr>
          <a:xfrm>
            <a:off x="2847793" y="2621735"/>
            <a:ext cx="3572546" cy="646331"/>
          </a:xfrm>
          <a:prstGeom prst="rect">
            <a:avLst/>
          </a:prstGeom>
          <a:noFill/>
        </p:spPr>
        <p:txBody>
          <a:bodyPr wrap="square" rtlCol="0">
            <a:spAutoFit/>
          </a:bodyPr>
          <a:lstStyle/>
          <a:p>
            <a:pPr algn="ctr" defTabSz="914400"/>
            <a:r>
              <a:rPr lang="zh-CN" altLang="en-US" sz="3600" b="1" dirty="0">
                <a:solidFill>
                  <a:prstClr val="white"/>
                </a:solidFill>
                <a:latin typeface="+mj-lt"/>
                <a:ea typeface="方正兰亭超细黑简体" panose="02000000000000000000" pitchFamily="2" charset="-122"/>
                <a:cs typeface="Arial" panose="020B0604020202020204" pitchFamily="34" charset="0"/>
              </a:rPr>
              <a:t>商业计划书</a:t>
            </a:r>
          </a:p>
        </p:txBody>
      </p:sp>
      <p:sp>
        <p:nvSpPr>
          <p:cNvPr id="20" name="文本框 19"/>
          <p:cNvSpPr txBox="1"/>
          <p:nvPr/>
        </p:nvSpPr>
        <p:spPr>
          <a:xfrm>
            <a:off x="3333870" y="1243231"/>
            <a:ext cx="2710999" cy="1569660"/>
          </a:xfrm>
          <a:prstGeom prst="rect">
            <a:avLst/>
          </a:prstGeom>
        </p:spPr>
        <p:txBody>
          <a:bodyPr wrap="none">
            <a:spAutoFit/>
          </a:bodyPr>
          <a:lstStyle>
            <a:defPPr>
              <a:defRPr lang="zh-CN"/>
            </a:defPPr>
            <a:lvl1pPr>
              <a:defRPr sz="4400">
                <a:solidFill>
                  <a:prstClr val="white"/>
                </a:solidFill>
                <a:effectLst>
                  <a:outerShdw blurRad="50800" dist="38100" dir="5400000" algn="t" rotWithShape="0">
                    <a:prstClr val="black">
                      <a:alpha val="40000"/>
                    </a:prstClr>
                  </a:outerShdw>
                </a:effectLst>
                <a:latin typeface="Impact" panose="020B0806030902050204" pitchFamily="34" charset="0"/>
                <a:ea typeface="方正兰亭黑_GBK"/>
              </a:defRPr>
            </a:lvl1pPr>
          </a:lstStyle>
          <a:p>
            <a:r>
              <a:rPr lang="en-US" altLang="zh-CN" sz="9600" dirty="0">
                <a:effectLst/>
                <a:latin typeface="+mj-lt"/>
              </a:rPr>
              <a:t>20XX</a:t>
            </a:r>
            <a:endParaRPr lang="zh-CN" altLang="en-US" sz="9600" dirty="0">
              <a:effectLst/>
              <a:latin typeface="+mj-lt"/>
            </a:endParaRPr>
          </a:p>
        </p:txBody>
      </p:sp>
      <p:grpSp>
        <p:nvGrpSpPr>
          <p:cNvPr id="21" name="组合 20"/>
          <p:cNvGrpSpPr/>
          <p:nvPr/>
        </p:nvGrpSpPr>
        <p:grpSpPr>
          <a:xfrm flipV="1">
            <a:off x="3442766" y="2662615"/>
            <a:ext cx="2382600" cy="45719"/>
            <a:chOff x="1239791" y="3373704"/>
            <a:chExt cx="5327375" cy="56535"/>
          </a:xfrm>
        </p:grpSpPr>
        <p:sp>
          <p:nvSpPr>
            <p:cNvPr id="22" name="矩形 21"/>
            <p:cNvSpPr/>
            <p:nvPr/>
          </p:nvSpPr>
          <p:spPr>
            <a:xfrm>
              <a:off x="1239791" y="3373704"/>
              <a:ext cx="1068443" cy="56535"/>
            </a:xfrm>
            <a:prstGeom prst="rect">
              <a:avLst/>
            </a:prstGeom>
            <a:solidFill>
              <a:srgbClr val="2E5660"/>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23" name="矩形 22"/>
            <p:cNvSpPr/>
            <p:nvPr/>
          </p:nvSpPr>
          <p:spPr>
            <a:xfrm>
              <a:off x="5498723" y="3373704"/>
              <a:ext cx="1068443" cy="56535"/>
            </a:xfrm>
            <a:prstGeom prst="rect">
              <a:avLst/>
            </a:prstGeom>
            <a:solidFill>
              <a:srgbClr val="CAA884"/>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24" name="矩形 23"/>
            <p:cNvSpPr/>
            <p:nvPr/>
          </p:nvSpPr>
          <p:spPr>
            <a:xfrm>
              <a:off x="2305265" y="3373704"/>
              <a:ext cx="1068443" cy="56535"/>
            </a:xfrm>
            <a:prstGeom prst="rect">
              <a:avLst/>
            </a:prstGeom>
            <a:solidFill>
              <a:srgbClr val="613620"/>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25" name="矩形 24"/>
            <p:cNvSpPr/>
            <p:nvPr/>
          </p:nvSpPr>
          <p:spPr>
            <a:xfrm>
              <a:off x="4433247" y="3373704"/>
              <a:ext cx="1068443" cy="56535"/>
            </a:xfrm>
            <a:prstGeom prst="rect">
              <a:avLst/>
            </a:prstGeom>
            <a:solidFill>
              <a:schemeClr val="accent1">
                <a:lumMod val="75000"/>
              </a:schemeClr>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26" name="矩形 25"/>
            <p:cNvSpPr/>
            <p:nvPr/>
          </p:nvSpPr>
          <p:spPr>
            <a:xfrm>
              <a:off x="3370741" y="3373704"/>
              <a:ext cx="1068443" cy="56535"/>
            </a:xfrm>
            <a:prstGeom prst="rect">
              <a:avLst/>
            </a:prstGeom>
            <a:solidFill>
              <a:srgbClr val="D8D8D8"/>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grpSp>
      <p:pic>
        <p:nvPicPr>
          <p:cNvPr id="15" name="商务伴奏.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6564" y="-850338"/>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remove" display="0">
                  <p:stCondLst>
                    <p:cond delay="indefinite"/>
                  </p:stCondLst>
                  <p:endCondLst>
                    <p:cond evt="onStopAudio" delay="0">
                      <p:tgtEl>
                        <p:sldTgt/>
                      </p:tgtEl>
                    </p:cond>
                  </p:endCondLst>
                </p:cTn>
                <p:tgtEl>
                  <p:spTgt spid="1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椭圆 52"/>
          <p:cNvSpPr/>
          <p:nvPr/>
        </p:nvSpPr>
        <p:spPr>
          <a:xfrm>
            <a:off x="7839420" y="3093527"/>
            <a:ext cx="897434" cy="897434"/>
          </a:xfrm>
          <a:prstGeom prst="ellipse">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ln>
          <a:effectLst>
            <a:outerShdw blurRad="254000" dist="127000" dir="8160000" algn="tr" rotWithShape="0">
              <a:prstClr val="black">
                <a:alpha val="34000"/>
              </a:prstClr>
            </a:outerShdw>
          </a:effectLst>
        </p:spPr>
        <p:txBody>
          <a:bodyPr anchor="ctr"/>
          <a:lstStyle/>
          <a:p>
            <a:pPr algn="ctr" defTabSz="914400">
              <a:defRPr/>
            </a:pPr>
            <a:endParaRPr lang="zh-CN" altLang="en-US" sz="1800" kern="0">
              <a:solidFill>
                <a:srgbClr val="002060"/>
              </a:solidFill>
              <a:latin typeface="Calibri" panose="020F0502020204030204"/>
              <a:ea typeface="宋体" panose="02010600030101010101" pitchFamily="2" charset="-122"/>
            </a:endParaRPr>
          </a:p>
        </p:txBody>
      </p:sp>
      <p:sp>
        <p:nvSpPr>
          <p:cNvPr id="51" name="椭圆 50"/>
          <p:cNvSpPr/>
          <p:nvPr/>
        </p:nvSpPr>
        <p:spPr>
          <a:xfrm>
            <a:off x="5404289" y="3098674"/>
            <a:ext cx="909478" cy="909478"/>
          </a:xfrm>
          <a:prstGeom prst="ellipse">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ln>
          <a:effectLst>
            <a:outerShdw blurRad="254000" dist="127000" dir="8160000" algn="tr" rotWithShape="0">
              <a:prstClr val="black">
                <a:alpha val="34000"/>
              </a:prstClr>
            </a:outerShdw>
          </a:effectLst>
        </p:spPr>
        <p:txBody>
          <a:bodyPr anchor="ctr"/>
          <a:lstStyle/>
          <a:p>
            <a:pPr algn="ctr" defTabSz="914400">
              <a:defRPr/>
            </a:pPr>
            <a:endParaRPr lang="zh-CN" altLang="en-US" sz="1800" kern="0">
              <a:solidFill>
                <a:srgbClr val="002060"/>
              </a:solidFill>
              <a:latin typeface="Calibri" panose="020F0502020204030204"/>
              <a:ea typeface="宋体" panose="02010600030101010101" pitchFamily="2" charset="-122"/>
            </a:endParaRPr>
          </a:p>
        </p:txBody>
      </p:sp>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17011" r="13058" b="859"/>
          <a:stretch>
            <a:fillRect/>
          </a:stretch>
        </p:blipFill>
        <p:spPr>
          <a:xfrm>
            <a:off x="1" y="1"/>
            <a:ext cx="3568958" cy="5059680"/>
          </a:xfrm>
          <a:prstGeom prst="rect">
            <a:avLst/>
          </a:prstGeom>
        </p:spPr>
      </p:pic>
      <p:sp>
        <p:nvSpPr>
          <p:cNvPr id="4" name="矩形 3"/>
          <p:cNvSpPr/>
          <p:nvPr/>
        </p:nvSpPr>
        <p:spPr>
          <a:xfrm>
            <a:off x="1" y="0"/>
            <a:ext cx="3568958" cy="505968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450957" y="274636"/>
            <a:ext cx="1343337" cy="355983"/>
          </a:xfrm>
        </p:spPr>
        <p:txBody>
          <a:bodyPr/>
          <a:lstStyle/>
          <a:p>
            <a:r>
              <a:rPr lang="en-US" altLang="zh-CN">
                <a:solidFill>
                  <a:schemeClr val="bg1"/>
                </a:solidFill>
              </a:rPr>
              <a:t>2.1</a:t>
            </a:r>
            <a:r>
              <a:rPr lang="zh-CN" altLang="en-US">
                <a:solidFill>
                  <a:schemeClr val="bg1"/>
                </a:solidFill>
              </a:rPr>
              <a:t>市场价值</a:t>
            </a:r>
          </a:p>
        </p:txBody>
      </p:sp>
      <p:sp>
        <p:nvSpPr>
          <p:cNvPr id="27" name="TextBox 4"/>
          <p:cNvSpPr txBox="1"/>
          <p:nvPr/>
        </p:nvSpPr>
        <p:spPr>
          <a:xfrm>
            <a:off x="4775396" y="1415068"/>
            <a:ext cx="4131129" cy="790922"/>
          </a:xfrm>
          <a:prstGeom prst="rect">
            <a:avLst/>
          </a:prstGeom>
          <a:noFill/>
        </p:spPr>
        <p:txBody>
          <a:bodyPr wrap="square" lIns="36000" rIns="36000" rtlCol="0">
            <a:spAutoFit/>
          </a:bodyPr>
          <a:lstStyle/>
          <a:p>
            <a:pPr algn="r" defTabSz="914400">
              <a:lnSpc>
                <a:spcPct val="150000"/>
              </a:lnSpc>
            </a:pPr>
            <a:r>
              <a:rPr lang="en-US" sz="1050">
                <a:solidFill>
                  <a:schemeClr val="accent3"/>
                </a:solidFill>
                <a:latin typeface="微软雅黑" panose="020B0503020204020204" charset="-122"/>
                <a:ea typeface="Microsoft YaHei UI" panose="020B0503020204020204" charset="-122"/>
              </a:rPr>
              <a:t>Lorem ipsum dolor sit amet, consectetur adipiscing elit. Donec luctus nibh sit amet sem vulputate, venenatis bibendum orci pulvinar. Nullam nec lorem ut</a:t>
            </a:r>
          </a:p>
        </p:txBody>
      </p:sp>
      <p:sp>
        <p:nvSpPr>
          <p:cNvPr id="31" name="TextBox 5"/>
          <p:cNvSpPr txBox="1"/>
          <p:nvPr/>
        </p:nvSpPr>
        <p:spPr>
          <a:xfrm>
            <a:off x="5916219" y="559844"/>
            <a:ext cx="2990306" cy="954107"/>
          </a:xfrm>
          <a:prstGeom prst="rect">
            <a:avLst/>
          </a:prstGeom>
          <a:noFill/>
        </p:spPr>
        <p:txBody>
          <a:bodyPr wrap="square" lIns="36000" rIns="36000" rtlCol="0">
            <a:spAutoFit/>
          </a:bodyPr>
          <a:lstStyle/>
          <a:p>
            <a:pPr algn="r" defTabSz="914400"/>
            <a:r>
              <a:rPr lang="vi-VN" sz="2800">
                <a:solidFill>
                  <a:srgbClr val="C51729"/>
                </a:solidFill>
                <a:latin typeface="+mj-ea"/>
                <a:ea typeface="+mj-ea"/>
                <a:cs typeface="Lato Light" charset="0"/>
              </a:rPr>
              <a:t>ALL ABOUT</a:t>
            </a:r>
          </a:p>
          <a:p>
            <a:pPr algn="r" defTabSz="914400"/>
            <a:r>
              <a:rPr lang="vi-VN" sz="2800" b="1">
                <a:solidFill>
                  <a:srgbClr val="C51729"/>
                </a:solidFill>
                <a:latin typeface="+mj-ea"/>
                <a:ea typeface="+mj-ea"/>
                <a:cs typeface="Lato Black" charset="0"/>
              </a:rPr>
              <a:t>THE </a:t>
            </a:r>
            <a:r>
              <a:rPr lang="en-US" sz="2800" b="1">
                <a:solidFill>
                  <a:srgbClr val="C51729"/>
                </a:solidFill>
                <a:latin typeface="+mj-ea"/>
                <a:ea typeface="+mj-ea"/>
                <a:cs typeface="Lato Black" charset="0"/>
              </a:rPr>
              <a:t>MARKET</a:t>
            </a:r>
          </a:p>
        </p:txBody>
      </p:sp>
      <p:grpSp>
        <p:nvGrpSpPr>
          <p:cNvPr id="32" name="组合 31"/>
          <p:cNvGrpSpPr/>
          <p:nvPr/>
        </p:nvGrpSpPr>
        <p:grpSpPr>
          <a:xfrm>
            <a:off x="7835665" y="2369175"/>
            <a:ext cx="1070860" cy="321973"/>
            <a:chOff x="795579" y="2817616"/>
            <a:chExt cx="1070860" cy="321973"/>
          </a:xfrm>
        </p:grpSpPr>
        <p:sp>
          <p:nvSpPr>
            <p:cNvPr id="33" name="圆角矩形 32"/>
            <p:cNvSpPr/>
            <p:nvPr/>
          </p:nvSpPr>
          <p:spPr>
            <a:xfrm>
              <a:off x="795579" y="2817616"/>
              <a:ext cx="1070860" cy="321973"/>
            </a:xfrm>
            <a:prstGeom prst="roundRect">
              <a:avLst>
                <a:gd name="adj" fmla="val 50000"/>
              </a:avLst>
            </a:prstGeom>
            <a:solidFill>
              <a:srgbClr val="C51729"/>
            </a:solidFill>
            <a:ln>
              <a:noFill/>
            </a:ln>
            <a:effectLst>
              <a:outerShdw blurRad="1270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42" name="文本框 19"/>
            <p:cNvSpPr txBox="1">
              <a:spLocks noChangeArrowheads="1"/>
            </p:cNvSpPr>
            <p:nvPr/>
          </p:nvSpPr>
          <p:spPr bwMode="auto">
            <a:xfrm>
              <a:off x="969371" y="2851644"/>
              <a:ext cx="7232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050" b="1" kern="0" noProof="0">
                  <a:solidFill>
                    <a:schemeClr val="bg1"/>
                  </a:solidFill>
                  <a:sym typeface="Arial" panose="020B0604020202020204" pitchFamily="34" charset="0"/>
                </a:rPr>
                <a:t>了解更多</a:t>
              </a:r>
              <a:endParaRPr kumimoji="0" lang="zh-CN" altLang="en-US" sz="1050" b="1" i="0" u="none" strike="noStrike" kern="0" cap="none" spc="0" normalizeH="0" baseline="0" noProof="0">
                <a:ln>
                  <a:noFill/>
                </a:ln>
                <a:solidFill>
                  <a:schemeClr val="bg1"/>
                </a:solidFill>
                <a:effectLst/>
                <a:uLnTx/>
                <a:uFillTx/>
                <a:sym typeface="Arial" panose="020B0604020202020204" pitchFamily="34" charset="0"/>
              </a:endParaRPr>
            </a:p>
          </p:txBody>
        </p:sp>
      </p:grpSp>
      <p:graphicFrame>
        <p:nvGraphicFramePr>
          <p:cNvPr id="13" name="图表 12"/>
          <p:cNvGraphicFramePr/>
          <p:nvPr/>
        </p:nvGraphicFramePr>
        <p:xfrm>
          <a:off x="4650377" y="2747646"/>
          <a:ext cx="2417302" cy="16115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4" name="图表 43"/>
          <p:cNvGraphicFramePr/>
          <p:nvPr/>
        </p:nvGraphicFramePr>
        <p:xfrm>
          <a:off x="7067679" y="2747646"/>
          <a:ext cx="2417302" cy="1611534"/>
        </p:xfrm>
        <a:graphic>
          <a:graphicData uri="http://schemas.openxmlformats.org/drawingml/2006/chart">
            <c:chart xmlns:c="http://schemas.openxmlformats.org/drawingml/2006/chart" xmlns:r="http://schemas.openxmlformats.org/officeDocument/2006/relationships" r:id="rId5"/>
          </a:graphicData>
        </a:graphic>
      </p:graphicFrame>
      <p:sp>
        <p:nvSpPr>
          <p:cNvPr id="45" name="TextBox 5"/>
          <p:cNvSpPr txBox="1"/>
          <p:nvPr/>
        </p:nvSpPr>
        <p:spPr>
          <a:xfrm>
            <a:off x="5531828" y="3384136"/>
            <a:ext cx="654399" cy="400110"/>
          </a:xfrm>
          <a:prstGeom prst="rect">
            <a:avLst/>
          </a:prstGeom>
          <a:noFill/>
        </p:spPr>
        <p:txBody>
          <a:bodyPr wrap="square" lIns="36000" rIns="36000" rtlCol="0">
            <a:spAutoFit/>
          </a:bodyPr>
          <a:lstStyle/>
          <a:p>
            <a:pPr algn="ctr" defTabSz="914400"/>
            <a:r>
              <a:rPr lang="en-US" sz="2000">
                <a:solidFill>
                  <a:srgbClr val="C51729"/>
                </a:solidFill>
                <a:latin typeface="+mj-ea"/>
                <a:ea typeface="+mj-ea"/>
                <a:cs typeface="Lato Light" charset="0"/>
              </a:rPr>
              <a:t>80</a:t>
            </a:r>
            <a:r>
              <a:rPr lang="en-US" sz="1100">
                <a:solidFill>
                  <a:srgbClr val="C51729"/>
                </a:solidFill>
                <a:latin typeface="+mj-ea"/>
                <a:ea typeface="+mj-ea"/>
                <a:cs typeface="Lato Light" charset="0"/>
              </a:rPr>
              <a:t>%</a:t>
            </a:r>
            <a:endParaRPr lang="en-US" sz="1100" b="1">
              <a:solidFill>
                <a:srgbClr val="C51729"/>
              </a:solidFill>
              <a:latin typeface="+mj-ea"/>
              <a:ea typeface="+mj-ea"/>
              <a:cs typeface="Lato Black" charset="0"/>
            </a:endParaRPr>
          </a:p>
        </p:txBody>
      </p:sp>
      <p:sp>
        <p:nvSpPr>
          <p:cNvPr id="46" name="TextBox 5"/>
          <p:cNvSpPr txBox="1"/>
          <p:nvPr/>
        </p:nvSpPr>
        <p:spPr>
          <a:xfrm>
            <a:off x="7960938" y="3384136"/>
            <a:ext cx="654399" cy="400110"/>
          </a:xfrm>
          <a:prstGeom prst="rect">
            <a:avLst/>
          </a:prstGeom>
          <a:noFill/>
        </p:spPr>
        <p:txBody>
          <a:bodyPr wrap="square" lIns="36000" rIns="36000" rtlCol="0">
            <a:spAutoFit/>
          </a:bodyPr>
          <a:lstStyle/>
          <a:p>
            <a:pPr algn="ctr" defTabSz="914400"/>
            <a:r>
              <a:rPr lang="en-US" sz="2000">
                <a:solidFill>
                  <a:srgbClr val="C51729"/>
                </a:solidFill>
                <a:latin typeface="+mj-ea"/>
                <a:ea typeface="+mj-ea"/>
                <a:cs typeface="Lato Light" charset="0"/>
              </a:rPr>
              <a:t>60</a:t>
            </a:r>
            <a:r>
              <a:rPr lang="en-US" sz="1100">
                <a:solidFill>
                  <a:srgbClr val="C51729"/>
                </a:solidFill>
                <a:latin typeface="+mj-ea"/>
                <a:ea typeface="+mj-ea"/>
                <a:cs typeface="Lato Light" charset="0"/>
              </a:rPr>
              <a:t>%</a:t>
            </a:r>
            <a:endParaRPr lang="en-US" sz="1100" b="1">
              <a:solidFill>
                <a:srgbClr val="C51729"/>
              </a:solidFill>
              <a:latin typeface="+mj-ea"/>
              <a:ea typeface="+mj-ea"/>
              <a:cs typeface="Lato Black" charset="0"/>
            </a:endParaRPr>
          </a:p>
        </p:txBody>
      </p:sp>
      <p:sp>
        <p:nvSpPr>
          <p:cNvPr id="49" name="矩形 48"/>
          <p:cNvSpPr/>
          <p:nvPr/>
        </p:nvSpPr>
        <p:spPr>
          <a:xfrm>
            <a:off x="7420642" y="4457874"/>
            <a:ext cx="1723358" cy="553998"/>
          </a:xfrm>
          <a:prstGeom prst="rect">
            <a:avLst/>
          </a:prstGeom>
        </p:spPr>
        <p:txBody>
          <a:bodyPr wrap="square">
            <a:spAutoFit/>
          </a:bodyPr>
          <a:lstStyle/>
          <a:p>
            <a:pPr lvl="0" algn="ctr">
              <a:lnSpc>
                <a:spcPct val="150000"/>
              </a:lnSpc>
              <a:defRPr/>
            </a:pPr>
            <a:r>
              <a:rPr lang="en-US" altLang="zh-CN" sz="1000">
                <a:solidFill>
                  <a:srgbClr val="613620"/>
                </a:solidFill>
                <a:cs typeface="Arial" panose="020B0604020202020204" pitchFamily="34" charset="0"/>
              </a:rPr>
              <a:t>Lorem ipsum dolor sit amet, consectetuer adipiscing elit. </a:t>
            </a:r>
            <a:endParaRPr lang="zh-CN" altLang="en-US" sz="1000">
              <a:solidFill>
                <a:srgbClr val="613620"/>
              </a:solidFill>
            </a:endParaRPr>
          </a:p>
        </p:txBody>
      </p:sp>
      <p:sp>
        <p:nvSpPr>
          <p:cNvPr id="50" name="文本框 49"/>
          <p:cNvSpPr txBox="1"/>
          <p:nvPr/>
        </p:nvSpPr>
        <p:spPr>
          <a:xfrm>
            <a:off x="7600532" y="4261789"/>
            <a:ext cx="1363578" cy="307777"/>
          </a:xfrm>
          <a:prstGeom prst="rect">
            <a:avLst/>
          </a:prstGeom>
          <a:noFill/>
        </p:spPr>
        <p:txBody>
          <a:bodyPr wrap="none" rtlCol="0">
            <a:spAutoFit/>
          </a:bodyPr>
          <a:lstStyle/>
          <a:p>
            <a:pPr algn="ctr"/>
            <a:r>
              <a:rPr lang="da-DK" altLang="zh-CN" sz="1400" b="1">
                <a:solidFill>
                  <a:srgbClr val="C51729"/>
                </a:solidFill>
                <a:latin typeface="微软雅黑" panose="020B0503020204020204" charset="-122"/>
                <a:ea typeface="微软雅黑" panose="020B0503020204020204" charset="-122"/>
              </a:rPr>
              <a:t>Lorem ipsum</a:t>
            </a:r>
            <a:endParaRPr lang="zh-CN" altLang="en-US" sz="1400" b="1">
              <a:solidFill>
                <a:srgbClr val="C51729"/>
              </a:solidFill>
              <a:latin typeface="微软雅黑" panose="020B0503020204020204" charset="-122"/>
              <a:ea typeface="微软雅黑" panose="020B0503020204020204" charset="-122"/>
            </a:endParaRPr>
          </a:p>
        </p:txBody>
      </p:sp>
      <p:sp>
        <p:nvSpPr>
          <p:cNvPr id="54" name="矩形 53"/>
          <p:cNvSpPr/>
          <p:nvPr/>
        </p:nvSpPr>
        <p:spPr>
          <a:xfrm>
            <a:off x="4997349" y="4433209"/>
            <a:ext cx="1723358" cy="553998"/>
          </a:xfrm>
          <a:prstGeom prst="rect">
            <a:avLst/>
          </a:prstGeom>
        </p:spPr>
        <p:txBody>
          <a:bodyPr wrap="square">
            <a:spAutoFit/>
          </a:bodyPr>
          <a:lstStyle/>
          <a:p>
            <a:pPr lvl="0" algn="ctr">
              <a:lnSpc>
                <a:spcPct val="150000"/>
              </a:lnSpc>
              <a:defRPr/>
            </a:pPr>
            <a:r>
              <a:rPr lang="en-US" altLang="zh-CN" sz="1000">
                <a:solidFill>
                  <a:srgbClr val="613620"/>
                </a:solidFill>
                <a:cs typeface="Arial" panose="020B0604020202020204" pitchFamily="34" charset="0"/>
              </a:rPr>
              <a:t>Lorem ipsum dolor sit amet, consectetuer adipiscing elit. </a:t>
            </a:r>
            <a:endParaRPr lang="zh-CN" altLang="en-US" sz="1000">
              <a:solidFill>
                <a:srgbClr val="613620"/>
              </a:solidFill>
            </a:endParaRPr>
          </a:p>
        </p:txBody>
      </p:sp>
      <p:sp>
        <p:nvSpPr>
          <p:cNvPr id="55" name="文本框 54"/>
          <p:cNvSpPr txBox="1"/>
          <p:nvPr/>
        </p:nvSpPr>
        <p:spPr>
          <a:xfrm>
            <a:off x="5177239" y="4237124"/>
            <a:ext cx="1363578" cy="307777"/>
          </a:xfrm>
          <a:prstGeom prst="rect">
            <a:avLst/>
          </a:prstGeom>
          <a:noFill/>
        </p:spPr>
        <p:txBody>
          <a:bodyPr wrap="none" rtlCol="0">
            <a:spAutoFit/>
          </a:bodyPr>
          <a:lstStyle/>
          <a:p>
            <a:pPr algn="ctr"/>
            <a:r>
              <a:rPr lang="da-DK" altLang="zh-CN" sz="1400" b="1">
                <a:solidFill>
                  <a:srgbClr val="C51729"/>
                </a:solidFill>
                <a:latin typeface="微软雅黑" panose="020B0503020204020204" charset="-122"/>
                <a:ea typeface="微软雅黑" panose="020B0503020204020204" charset="-122"/>
              </a:rPr>
              <a:t>Lorem ipsum</a:t>
            </a:r>
            <a:endParaRPr lang="zh-CN" altLang="en-US" sz="1400" b="1">
              <a:solidFill>
                <a:srgbClr val="C51729"/>
              </a:solidFill>
              <a:latin typeface="微软雅黑" panose="020B0503020204020204" charset="-122"/>
              <a:ea typeface="微软雅黑" panose="020B0503020204020204" charset="-122"/>
            </a:endParaRPr>
          </a:p>
        </p:txBody>
      </p:sp>
    </p:spTree>
  </p:cSld>
  <p:clrMapOvr>
    <a:masterClrMapping/>
  </p:clrMapOvr>
  <p:transition spd="slow" advTm="0">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0957" y="274636"/>
            <a:ext cx="1534625" cy="355983"/>
          </a:xfrm>
        </p:spPr>
        <p:txBody>
          <a:bodyPr/>
          <a:lstStyle/>
          <a:p>
            <a:r>
              <a:rPr lang="en-US" altLang="zh-CN"/>
              <a:t>2.2 </a:t>
            </a:r>
            <a:r>
              <a:rPr lang="zh-CN" altLang="en-US"/>
              <a:t>市场分析</a:t>
            </a:r>
          </a:p>
        </p:txBody>
      </p:sp>
      <p:graphicFrame>
        <p:nvGraphicFramePr>
          <p:cNvPr id="8" name="图表 7"/>
          <p:cNvGraphicFramePr/>
          <p:nvPr/>
        </p:nvGraphicFramePr>
        <p:xfrm>
          <a:off x="374469" y="775063"/>
          <a:ext cx="4023360" cy="3972059"/>
        </p:xfrm>
        <a:graphic>
          <a:graphicData uri="http://schemas.openxmlformats.org/drawingml/2006/chart">
            <c:chart xmlns:c="http://schemas.openxmlformats.org/drawingml/2006/chart" xmlns:r="http://schemas.openxmlformats.org/officeDocument/2006/relationships" r:id="rId3"/>
          </a:graphicData>
        </a:graphic>
      </p:graphicFrame>
      <p:sp>
        <p:nvSpPr>
          <p:cNvPr id="39" name="椭圆 38"/>
          <p:cNvSpPr/>
          <p:nvPr/>
        </p:nvSpPr>
        <p:spPr>
          <a:xfrm>
            <a:off x="4509422" y="1583235"/>
            <a:ext cx="598732" cy="598732"/>
          </a:xfrm>
          <a:prstGeom prst="ellipse">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ln>
          <a:effectLst>
            <a:outerShdw blurRad="254000" dist="127000" dir="8160000" algn="tr" rotWithShape="0">
              <a:prstClr val="black">
                <a:alpha val="34000"/>
              </a:prstClr>
            </a:outerShdw>
          </a:effectLst>
        </p:spPr>
        <p:txBody>
          <a:bodyPr anchor="ctr"/>
          <a:lstStyle/>
          <a:p>
            <a:pPr algn="ctr" defTabSz="914400">
              <a:defRPr/>
            </a:pPr>
            <a:endParaRPr lang="zh-CN" altLang="en-US" sz="1800" kern="0">
              <a:solidFill>
                <a:srgbClr val="002060"/>
              </a:solidFill>
              <a:latin typeface="Calibri" panose="020F0502020204030204"/>
              <a:ea typeface="宋体" panose="02010600030101010101" pitchFamily="2" charset="-122"/>
            </a:endParaRPr>
          </a:p>
        </p:txBody>
      </p:sp>
      <p:sp>
        <p:nvSpPr>
          <p:cNvPr id="40" name="椭圆 39"/>
          <p:cNvSpPr/>
          <p:nvPr/>
        </p:nvSpPr>
        <p:spPr>
          <a:xfrm>
            <a:off x="4509422" y="3205301"/>
            <a:ext cx="598732" cy="598732"/>
          </a:xfrm>
          <a:prstGeom prst="ellipse">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ln>
          <a:effectLst>
            <a:outerShdw blurRad="254000" dist="127000" dir="8160000" algn="tr" rotWithShape="0">
              <a:prstClr val="black">
                <a:alpha val="34000"/>
              </a:prstClr>
            </a:outerShdw>
          </a:effectLst>
        </p:spPr>
        <p:txBody>
          <a:bodyPr anchor="ctr"/>
          <a:lstStyle/>
          <a:p>
            <a:pPr algn="ctr" defTabSz="914400">
              <a:defRPr/>
            </a:pPr>
            <a:endParaRPr lang="zh-CN" altLang="en-US" sz="1800" kern="0">
              <a:solidFill>
                <a:srgbClr val="002060"/>
              </a:solidFill>
              <a:latin typeface="Calibri" panose="020F0502020204030204"/>
              <a:ea typeface="宋体" panose="02010600030101010101" pitchFamily="2" charset="-122"/>
            </a:endParaRPr>
          </a:p>
        </p:txBody>
      </p:sp>
      <p:sp>
        <p:nvSpPr>
          <p:cNvPr id="41" name="椭圆 40"/>
          <p:cNvSpPr/>
          <p:nvPr/>
        </p:nvSpPr>
        <p:spPr>
          <a:xfrm>
            <a:off x="7014083" y="1583235"/>
            <a:ext cx="598732" cy="598732"/>
          </a:xfrm>
          <a:prstGeom prst="ellipse">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ln>
          <a:effectLst>
            <a:outerShdw blurRad="254000" dist="127000" dir="8160000" algn="tr" rotWithShape="0">
              <a:prstClr val="black">
                <a:alpha val="34000"/>
              </a:prstClr>
            </a:outerShdw>
          </a:effectLst>
        </p:spPr>
        <p:txBody>
          <a:bodyPr anchor="ctr"/>
          <a:lstStyle/>
          <a:p>
            <a:pPr algn="ctr" defTabSz="914400">
              <a:defRPr/>
            </a:pPr>
            <a:endParaRPr lang="zh-CN" altLang="en-US" sz="1800" kern="0">
              <a:solidFill>
                <a:srgbClr val="002060"/>
              </a:solidFill>
              <a:latin typeface="Calibri" panose="020F0502020204030204"/>
              <a:ea typeface="宋体" panose="02010600030101010101" pitchFamily="2" charset="-122"/>
            </a:endParaRPr>
          </a:p>
        </p:txBody>
      </p:sp>
      <p:sp>
        <p:nvSpPr>
          <p:cNvPr id="42" name="椭圆 41"/>
          <p:cNvSpPr/>
          <p:nvPr/>
        </p:nvSpPr>
        <p:spPr>
          <a:xfrm>
            <a:off x="7014083" y="3205301"/>
            <a:ext cx="598732" cy="598732"/>
          </a:xfrm>
          <a:prstGeom prst="ellipse">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ln>
          <a:effectLst>
            <a:outerShdw blurRad="254000" dist="127000" dir="8160000" algn="tr" rotWithShape="0">
              <a:prstClr val="black">
                <a:alpha val="34000"/>
              </a:prstClr>
            </a:outerShdw>
          </a:effectLst>
        </p:spPr>
        <p:txBody>
          <a:bodyPr anchor="ctr"/>
          <a:lstStyle/>
          <a:p>
            <a:pPr algn="ctr" defTabSz="914400">
              <a:defRPr/>
            </a:pPr>
            <a:endParaRPr lang="zh-CN" altLang="en-US" sz="1800" kern="0">
              <a:solidFill>
                <a:srgbClr val="002060"/>
              </a:solidFill>
              <a:latin typeface="Calibri" panose="020F0502020204030204"/>
              <a:ea typeface="宋体" panose="02010600030101010101" pitchFamily="2" charset="-122"/>
            </a:endParaRPr>
          </a:p>
        </p:txBody>
      </p:sp>
      <p:sp>
        <p:nvSpPr>
          <p:cNvPr id="43" name="Content Placeholder 2"/>
          <p:cNvSpPr txBox="1"/>
          <p:nvPr/>
        </p:nvSpPr>
        <p:spPr bwMode="auto">
          <a:xfrm>
            <a:off x="4628451" y="2181722"/>
            <a:ext cx="19304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charset="-122"/>
              </a:defRPr>
            </a:lvl1pPr>
            <a:lvl2pPr marL="457200">
              <a:defRPr sz="1300">
                <a:solidFill>
                  <a:schemeClr val="tx1"/>
                </a:solidFill>
                <a:latin typeface="Arial" panose="020B0604020202020204" pitchFamily="34" charset="0"/>
                <a:ea typeface="微软雅黑" panose="020B0503020204020204" charset="-122"/>
              </a:defRPr>
            </a:lvl2pPr>
            <a:lvl3pPr marL="914400">
              <a:defRPr sz="1300">
                <a:solidFill>
                  <a:schemeClr val="tx1"/>
                </a:solidFill>
                <a:latin typeface="Arial" panose="020B0604020202020204" pitchFamily="34" charset="0"/>
                <a:ea typeface="微软雅黑" panose="020B0503020204020204" charset="-122"/>
              </a:defRPr>
            </a:lvl3pPr>
            <a:lvl4pPr marL="1371600">
              <a:defRPr sz="1300">
                <a:solidFill>
                  <a:schemeClr val="tx1"/>
                </a:solidFill>
                <a:latin typeface="Arial" panose="020B0604020202020204" pitchFamily="34" charset="0"/>
                <a:ea typeface="微软雅黑" panose="020B0503020204020204" charset="-122"/>
              </a:defRPr>
            </a:lvl4pPr>
            <a:lvl5pPr marL="1828800">
              <a:defRPr sz="1300">
                <a:solidFill>
                  <a:schemeClr val="tx1"/>
                </a:solidFill>
                <a:latin typeface="Arial" panose="020B0604020202020204" pitchFamily="34" charset="0"/>
                <a:ea typeface="微软雅黑" panose="020B050302020402020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defTabSz="914400" fontAlgn="base">
              <a:spcBef>
                <a:spcPts val="1000"/>
              </a:spcBef>
              <a:spcAft>
                <a:spcPct val="0"/>
              </a:spcAft>
              <a:buFont typeface="Arial" panose="020B0604020202020204" pitchFamily="34" charset="0"/>
              <a:buNone/>
            </a:pPr>
            <a:r>
              <a:rPr lang="en-US" altLang="zh-CN" sz="1100">
                <a:solidFill>
                  <a:srgbClr val="A6A6A6"/>
                </a:solidFill>
                <a:latin typeface="Calibri" panose="020F0502020204030204" pitchFamily="34" charset="0"/>
              </a:rPr>
              <a:t>Curabitur elementum posuere pretium. Quisque nibh dolor, dignissim ac dignissim ut, luctus ac urna. Aliquam aliquet non massa quis tincidunt.</a:t>
            </a:r>
          </a:p>
        </p:txBody>
      </p:sp>
      <p:sp>
        <p:nvSpPr>
          <p:cNvPr id="44" name="Content Placeholder 2"/>
          <p:cNvSpPr txBox="1"/>
          <p:nvPr/>
        </p:nvSpPr>
        <p:spPr bwMode="auto">
          <a:xfrm>
            <a:off x="6938264" y="2205535"/>
            <a:ext cx="1931987"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charset="-122"/>
              </a:defRPr>
            </a:lvl1pPr>
            <a:lvl2pPr marL="457200">
              <a:defRPr sz="1300">
                <a:solidFill>
                  <a:schemeClr val="tx1"/>
                </a:solidFill>
                <a:latin typeface="Arial" panose="020B0604020202020204" pitchFamily="34" charset="0"/>
                <a:ea typeface="微软雅黑" panose="020B0503020204020204" charset="-122"/>
              </a:defRPr>
            </a:lvl2pPr>
            <a:lvl3pPr marL="914400">
              <a:defRPr sz="1300">
                <a:solidFill>
                  <a:schemeClr val="tx1"/>
                </a:solidFill>
                <a:latin typeface="Arial" panose="020B0604020202020204" pitchFamily="34" charset="0"/>
                <a:ea typeface="微软雅黑" panose="020B0503020204020204" charset="-122"/>
              </a:defRPr>
            </a:lvl3pPr>
            <a:lvl4pPr marL="1371600">
              <a:defRPr sz="1300">
                <a:solidFill>
                  <a:schemeClr val="tx1"/>
                </a:solidFill>
                <a:latin typeface="Arial" panose="020B0604020202020204" pitchFamily="34" charset="0"/>
                <a:ea typeface="微软雅黑" panose="020B0503020204020204" charset="-122"/>
              </a:defRPr>
            </a:lvl4pPr>
            <a:lvl5pPr marL="1828800">
              <a:defRPr sz="1300">
                <a:solidFill>
                  <a:schemeClr val="tx1"/>
                </a:solidFill>
                <a:latin typeface="Arial" panose="020B0604020202020204" pitchFamily="34" charset="0"/>
                <a:ea typeface="微软雅黑" panose="020B050302020402020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defTabSz="914400" fontAlgn="base">
              <a:spcBef>
                <a:spcPts val="1000"/>
              </a:spcBef>
              <a:spcAft>
                <a:spcPct val="0"/>
              </a:spcAft>
              <a:buFont typeface="Arial" panose="020B0604020202020204" pitchFamily="34" charset="0"/>
              <a:buNone/>
            </a:pPr>
            <a:r>
              <a:rPr lang="en-US" altLang="zh-CN" sz="1100">
                <a:solidFill>
                  <a:srgbClr val="A6A6A6"/>
                </a:solidFill>
                <a:latin typeface="Calibri" panose="020F0502020204030204" pitchFamily="34" charset="0"/>
              </a:rPr>
              <a:t>Curabitur elementum posuere pretium. Quisque nibh dolor, dignissim ac dignissim ut, luctus ac urna. Aliquam aliquet non massa quis tincidunt.</a:t>
            </a:r>
          </a:p>
        </p:txBody>
      </p:sp>
      <p:sp>
        <p:nvSpPr>
          <p:cNvPr id="45" name="Content Placeholder 2"/>
          <p:cNvSpPr txBox="1"/>
          <p:nvPr/>
        </p:nvSpPr>
        <p:spPr bwMode="auto">
          <a:xfrm>
            <a:off x="4628451" y="3810497"/>
            <a:ext cx="19304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charset="-122"/>
              </a:defRPr>
            </a:lvl1pPr>
            <a:lvl2pPr marL="457200">
              <a:defRPr sz="1300">
                <a:solidFill>
                  <a:schemeClr val="tx1"/>
                </a:solidFill>
                <a:latin typeface="Arial" panose="020B0604020202020204" pitchFamily="34" charset="0"/>
                <a:ea typeface="微软雅黑" panose="020B0503020204020204" charset="-122"/>
              </a:defRPr>
            </a:lvl2pPr>
            <a:lvl3pPr marL="914400">
              <a:defRPr sz="1300">
                <a:solidFill>
                  <a:schemeClr val="tx1"/>
                </a:solidFill>
                <a:latin typeface="Arial" panose="020B0604020202020204" pitchFamily="34" charset="0"/>
                <a:ea typeface="微软雅黑" panose="020B0503020204020204" charset="-122"/>
              </a:defRPr>
            </a:lvl3pPr>
            <a:lvl4pPr marL="1371600">
              <a:defRPr sz="1300">
                <a:solidFill>
                  <a:schemeClr val="tx1"/>
                </a:solidFill>
                <a:latin typeface="Arial" panose="020B0604020202020204" pitchFamily="34" charset="0"/>
                <a:ea typeface="微软雅黑" panose="020B0503020204020204" charset="-122"/>
              </a:defRPr>
            </a:lvl4pPr>
            <a:lvl5pPr marL="1828800">
              <a:defRPr sz="1300">
                <a:solidFill>
                  <a:schemeClr val="tx1"/>
                </a:solidFill>
                <a:latin typeface="Arial" panose="020B0604020202020204" pitchFamily="34" charset="0"/>
                <a:ea typeface="微软雅黑" panose="020B050302020402020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defTabSz="914400" fontAlgn="base">
              <a:spcBef>
                <a:spcPts val="1000"/>
              </a:spcBef>
              <a:spcAft>
                <a:spcPct val="0"/>
              </a:spcAft>
              <a:buFont typeface="Arial" panose="020B0604020202020204" pitchFamily="34" charset="0"/>
              <a:buNone/>
            </a:pPr>
            <a:r>
              <a:rPr lang="en-US" altLang="zh-CN" sz="1100">
                <a:solidFill>
                  <a:srgbClr val="A6A6A6"/>
                </a:solidFill>
                <a:latin typeface="Calibri" panose="020F0502020204030204" pitchFamily="34" charset="0"/>
              </a:rPr>
              <a:t>Curabitur elementum posuere pretium. Quisque nibh dolor, dignissim ac dignissim ut, luctus ac urna. Aliquam aliquet non massa quis tincidunt.</a:t>
            </a:r>
          </a:p>
        </p:txBody>
      </p:sp>
      <p:sp>
        <p:nvSpPr>
          <p:cNvPr id="46" name="Content Placeholder 2"/>
          <p:cNvSpPr txBox="1"/>
          <p:nvPr/>
        </p:nvSpPr>
        <p:spPr bwMode="auto">
          <a:xfrm>
            <a:off x="6938264" y="3808910"/>
            <a:ext cx="1931987"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charset="-122"/>
              </a:defRPr>
            </a:lvl1pPr>
            <a:lvl2pPr marL="457200">
              <a:defRPr sz="1300">
                <a:solidFill>
                  <a:schemeClr val="tx1"/>
                </a:solidFill>
                <a:latin typeface="Arial" panose="020B0604020202020204" pitchFamily="34" charset="0"/>
                <a:ea typeface="微软雅黑" panose="020B0503020204020204" charset="-122"/>
              </a:defRPr>
            </a:lvl2pPr>
            <a:lvl3pPr marL="914400">
              <a:defRPr sz="1300">
                <a:solidFill>
                  <a:schemeClr val="tx1"/>
                </a:solidFill>
                <a:latin typeface="Arial" panose="020B0604020202020204" pitchFamily="34" charset="0"/>
                <a:ea typeface="微软雅黑" panose="020B0503020204020204" charset="-122"/>
              </a:defRPr>
            </a:lvl3pPr>
            <a:lvl4pPr marL="1371600">
              <a:defRPr sz="1300">
                <a:solidFill>
                  <a:schemeClr val="tx1"/>
                </a:solidFill>
                <a:latin typeface="Arial" panose="020B0604020202020204" pitchFamily="34" charset="0"/>
                <a:ea typeface="微软雅黑" panose="020B0503020204020204" charset="-122"/>
              </a:defRPr>
            </a:lvl4pPr>
            <a:lvl5pPr marL="1828800">
              <a:defRPr sz="1300">
                <a:solidFill>
                  <a:schemeClr val="tx1"/>
                </a:solidFill>
                <a:latin typeface="Arial" panose="020B0604020202020204" pitchFamily="34" charset="0"/>
                <a:ea typeface="微软雅黑" panose="020B050302020402020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defTabSz="914400" fontAlgn="base">
              <a:spcBef>
                <a:spcPts val="1000"/>
              </a:spcBef>
              <a:spcAft>
                <a:spcPct val="0"/>
              </a:spcAft>
              <a:buFont typeface="Arial" panose="020B0604020202020204" pitchFamily="34" charset="0"/>
              <a:buNone/>
            </a:pPr>
            <a:r>
              <a:rPr lang="en-US" altLang="zh-CN" sz="1100">
                <a:solidFill>
                  <a:srgbClr val="A6A6A6"/>
                </a:solidFill>
                <a:latin typeface="Calibri" panose="020F0502020204030204" pitchFamily="34" charset="0"/>
              </a:rPr>
              <a:t>Curabitur elementum posuere pretium. Quisque nibh dolor, dignissim ac dignissim ut, luctus ac urna. Aliquam aliquet non massa quis tincidunt.</a:t>
            </a:r>
          </a:p>
        </p:txBody>
      </p:sp>
      <p:sp>
        <p:nvSpPr>
          <p:cNvPr id="47" name="AutoShape 4"/>
          <p:cNvSpPr/>
          <p:nvPr/>
        </p:nvSpPr>
        <p:spPr bwMode="auto">
          <a:xfrm>
            <a:off x="7139876" y="3342185"/>
            <a:ext cx="347663" cy="349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CAA884"/>
          </a:solidFill>
          <a:ln>
            <a:noFill/>
          </a:ln>
          <a:effectLst/>
        </p:spPr>
        <p:txBody>
          <a:bodyPr lIns="19050" tIns="19050" rIns="19050" bIns="19050" anchor="ctr"/>
          <a:lstStyle/>
          <a:p>
            <a:pPr algn="ctr" defTabSz="228600">
              <a:defRPr/>
            </a:pPr>
            <a:endParaRPr lang="en-US" sz="15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48" name="AutoShape 28"/>
          <p:cNvSpPr/>
          <p:nvPr/>
        </p:nvSpPr>
        <p:spPr bwMode="auto">
          <a:xfrm>
            <a:off x="4641151" y="3324722"/>
            <a:ext cx="360363" cy="360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rgbClr val="C51729"/>
          </a:solidFill>
          <a:ln>
            <a:noFill/>
          </a:ln>
          <a:effectLst/>
        </p:spPr>
        <p:txBody>
          <a:bodyPr lIns="19050" tIns="19050" rIns="19050" bIns="19050" anchor="ctr"/>
          <a:lstStyle/>
          <a:p>
            <a:pPr algn="ctr" defTabSz="228600">
              <a:defRPr/>
            </a:pPr>
            <a:endParaRPr lang="en-US" sz="15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nvGrpSpPr>
          <p:cNvPr id="49" name="组合 48"/>
          <p:cNvGrpSpPr/>
          <p:nvPr/>
        </p:nvGrpSpPr>
        <p:grpSpPr>
          <a:xfrm>
            <a:off x="7178510" y="1740397"/>
            <a:ext cx="269875" cy="358775"/>
            <a:chOff x="1798638" y="2863850"/>
            <a:chExt cx="269875" cy="358775"/>
          </a:xfrm>
          <a:solidFill>
            <a:srgbClr val="2E5660"/>
          </a:solidFill>
        </p:grpSpPr>
        <p:sp>
          <p:nvSpPr>
            <p:cNvPr id="67" name="AutoShape 115"/>
            <p:cNvSpPr/>
            <p:nvPr/>
          </p:nvSpPr>
          <p:spPr bwMode="auto">
            <a:xfrm>
              <a:off x="1798638" y="2863850"/>
              <a:ext cx="269875"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p:spPr>
          <p:txBody>
            <a:bodyPr lIns="19050" tIns="19050" rIns="19050" bIns="19050" anchor="ctr"/>
            <a:lstStyle/>
            <a:p>
              <a:pPr algn="ctr" defTabSz="228600">
                <a:defRPr/>
              </a:pPr>
              <a:endParaRPr lang="en-US" sz="15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68" name="AutoShape 116"/>
            <p:cNvSpPr/>
            <p:nvPr/>
          </p:nvSpPr>
          <p:spPr bwMode="auto">
            <a:xfrm>
              <a:off x="1911350" y="3076575"/>
              <a:ext cx="44450" cy="6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p:spPr>
          <p:txBody>
            <a:bodyPr lIns="19050" tIns="19050" rIns="19050" bIns="19050" anchor="ctr"/>
            <a:lstStyle/>
            <a:p>
              <a:pPr algn="ctr" defTabSz="228600">
                <a:defRPr/>
              </a:pPr>
              <a:endParaRPr lang="en-US" sz="15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sp>
        <p:nvSpPr>
          <p:cNvPr id="69" name="AutoShape 130"/>
          <p:cNvSpPr/>
          <p:nvPr/>
        </p:nvSpPr>
        <p:spPr bwMode="auto">
          <a:xfrm>
            <a:off x="4653851" y="1722935"/>
            <a:ext cx="360363" cy="358775"/>
          </a:xfrm>
          <a:custGeom>
            <a:avLst/>
            <a:gdLst>
              <a:gd name="T0" fmla="+- 0 10799 113"/>
              <a:gd name="T1" fmla="*/ T0 w 21373"/>
              <a:gd name="T2" fmla="*/ 10800 h 21600"/>
              <a:gd name="T3" fmla="+- 0 10799 113"/>
              <a:gd name="T4" fmla="*/ T3 w 21373"/>
              <a:gd name="T5" fmla="*/ 10800 h 21600"/>
              <a:gd name="T6" fmla="+- 0 10799 113"/>
              <a:gd name="T7" fmla="*/ T6 w 21373"/>
              <a:gd name="T8" fmla="*/ 10800 h 21600"/>
              <a:gd name="T9" fmla="+- 0 10799 113"/>
              <a:gd name="T10" fmla="*/ T9 w 21373"/>
              <a:gd name="T11" fmla="*/ 10800 h 21600"/>
            </a:gdLst>
            <a:ahLst/>
            <a:cxnLst>
              <a:cxn ang="0">
                <a:pos x="T1" y="T2"/>
              </a:cxn>
              <a:cxn ang="0">
                <a:pos x="T4" y="T5"/>
              </a:cxn>
              <a:cxn ang="0">
                <a:pos x="T7" y="T8"/>
              </a:cxn>
              <a:cxn ang="0">
                <a:pos x="T10" y="T11"/>
              </a:cxn>
            </a:cxnLst>
            <a:rect l="0" t="0" r="r" b="b"/>
            <a:pathLst>
              <a:path w="21373" h="21600">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solidFill>
            <a:srgbClr val="613620"/>
          </a:solidFill>
          <a:ln>
            <a:noFill/>
          </a:ln>
          <a:effectLst/>
        </p:spPr>
        <p:txBody>
          <a:bodyPr lIns="19050" tIns="19050" rIns="19050" bIns="19050" anchor="ctr"/>
          <a:lstStyle/>
          <a:p>
            <a:pPr algn="ctr" defTabSz="228600">
              <a:defRPr/>
            </a:pPr>
            <a:endParaRPr lang="en-US" sz="15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70" name="矩形 69"/>
          <p:cNvSpPr/>
          <p:nvPr/>
        </p:nvSpPr>
        <p:spPr>
          <a:xfrm>
            <a:off x="5122940" y="1817976"/>
            <a:ext cx="1531188" cy="338554"/>
          </a:xfrm>
          <a:prstGeom prst="rect">
            <a:avLst/>
          </a:prstGeom>
        </p:spPr>
        <p:txBody>
          <a:bodyPr wrap="none">
            <a:spAutoFit/>
          </a:bodyPr>
          <a:lstStyle/>
          <a:p>
            <a:r>
              <a:rPr lang="en-US" altLang="zh-CN" sz="1600" b="1">
                <a:solidFill>
                  <a:srgbClr val="613620"/>
                </a:solidFill>
                <a:cs typeface="Arial" panose="020B0604020202020204" pitchFamily="34" charset="0"/>
                <a:sym typeface="Arial" panose="020B0604020202020204" pitchFamily="34" charset="0"/>
              </a:rPr>
              <a:t>Lorem ipsum </a:t>
            </a:r>
            <a:endParaRPr lang="zh-CN" altLang="en-US" sz="2400" b="1">
              <a:solidFill>
                <a:srgbClr val="613620"/>
              </a:solidFill>
              <a:latin typeface="Calibri" panose="020F0502020204030204"/>
            </a:endParaRPr>
          </a:p>
        </p:txBody>
      </p:sp>
      <p:sp>
        <p:nvSpPr>
          <p:cNvPr id="71" name="矩形 70"/>
          <p:cNvSpPr/>
          <p:nvPr/>
        </p:nvSpPr>
        <p:spPr>
          <a:xfrm>
            <a:off x="7612812" y="1805427"/>
            <a:ext cx="1531188" cy="338554"/>
          </a:xfrm>
          <a:prstGeom prst="rect">
            <a:avLst/>
          </a:prstGeom>
        </p:spPr>
        <p:txBody>
          <a:bodyPr wrap="none">
            <a:spAutoFit/>
          </a:bodyPr>
          <a:lstStyle/>
          <a:p>
            <a:r>
              <a:rPr lang="en-US" altLang="zh-CN" sz="1600" b="1">
                <a:solidFill>
                  <a:srgbClr val="2E5660"/>
                </a:solidFill>
                <a:cs typeface="Arial" panose="020B0604020202020204" pitchFamily="34" charset="0"/>
                <a:sym typeface="Arial" panose="020B0604020202020204" pitchFamily="34" charset="0"/>
              </a:rPr>
              <a:t>Lorem ipsum </a:t>
            </a:r>
            <a:endParaRPr lang="zh-CN" altLang="en-US" sz="2400" b="1">
              <a:solidFill>
                <a:srgbClr val="2E5660"/>
              </a:solidFill>
              <a:latin typeface="Calibri" panose="020F0502020204030204"/>
            </a:endParaRPr>
          </a:p>
        </p:txBody>
      </p:sp>
      <p:sp>
        <p:nvSpPr>
          <p:cNvPr id="72" name="矩形 71"/>
          <p:cNvSpPr/>
          <p:nvPr/>
        </p:nvSpPr>
        <p:spPr>
          <a:xfrm>
            <a:off x="5108154" y="3379868"/>
            <a:ext cx="1531188" cy="338554"/>
          </a:xfrm>
          <a:prstGeom prst="rect">
            <a:avLst/>
          </a:prstGeom>
        </p:spPr>
        <p:txBody>
          <a:bodyPr wrap="none">
            <a:spAutoFit/>
          </a:bodyPr>
          <a:lstStyle/>
          <a:p>
            <a:r>
              <a:rPr lang="en-US" altLang="zh-CN" sz="1600" b="1">
                <a:solidFill>
                  <a:srgbClr val="C51729"/>
                </a:solidFill>
                <a:cs typeface="Arial" panose="020B0604020202020204" pitchFamily="34" charset="0"/>
                <a:sym typeface="Arial" panose="020B0604020202020204" pitchFamily="34" charset="0"/>
              </a:rPr>
              <a:t>Lorem ipsum </a:t>
            </a:r>
            <a:endParaRPr lang="zh-CN" altLang="en-US" sz="2400" b="1">
              <a:solidFill>
                <a:srgbClr val="C51729"/>
              </a:solidFill>
              <a:latin typeface="Calibri" panose="020F0502020204030204"/>
            </a:endParaRPr>
          </a:p>
        </p:txBody>
      </p:sp>
      <p:sp>
        <p:nvSpPr>
          <p:cNvPr id="73" name="矩形 72"/>
          <p:cNvSpPr/>
          <p:nvPr/>
        </p:nvSpPr>
        <p:spPr>
          <a:xfrm>
            <a:off x="7612812" y="3404683"/>
            <a:ext cx="1531188" cy="338554"/>
          </a:xfrm>
          <a:prstGeom prst="rect">
            <a:avLst/>
          </a:prstGeom>
        </p:spPr>
        <p:txBody>
          <a:bodyPr wrap="none">
            <a:spAutoFit/>
          </a:bodyPr>
          <a:lstStyle/>
          <a:p>
            <a:r>
              <a:rPr lang="en-US" altLang="zh-CN" sz="1600" b="1">
                <a:solidFill>
                  <a:srgbClr val="CAA884"/>
                </a:solidFill>
                <a:cs typeface="Arial" panose="020B0604020202020204" pitchFamily="34" charset="0"/>
                <a:sym typeface="Arial" panose="020B0604020202020204" pitchFamily="34" charset="0"/>
              </a:rPr>
              <a:t>Lorem ipsum </a:t>
            </a:r>
            <a:endParaRPr lang="zh-CN" altLang="en-US" sz="2400" b="1">
              <a:solidFill>
                <a:srgbClr val="CAA884"/>
              </a:solidFill>
              <a:latin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0957" y="274636"/>
            <a:ext cx="1534625" cy="355983"/>
          </a:xfrm>
        </p:spPr>
        <p:txBody>
          <a:bodyPr/>
          <a:lstStyle/>
          <a:p>
            <a:r>
              <a:rPr lang="en-US" altLang="zh-CN"/>
              <a:t>2.2 </a:t>
            </a:r>
            <a:r>
              <a:rPr lang="zh-CN" altLang="en-US"/>
              <a:t>市场分析</a:t>
            </a:r>
          </a:p>
        </p:txBody>
      </p:sp>
      <p:graphicFrame>
        <p:nvGraphicFramePr>
          <p:cNvPr id="3" name="图表 4"/>
          <p:cNvGraphicFramePr/>
          <p:nvPr/>
        </p:nvGraphicFramePr>
        <p:xfrm>
          <a:off x="2227692" y="1140604"/>
          <a:ext cx="4688615" cy="3126342"/>
        </p:xfrm>
        <a:graphic>
          <a:graphicData uri="http://schemas.openxmlformats.org/drawingml/2006/chart">
            <c:chart xmlns:c="http://schemas.openxmlformats.org/drawingml/2006/chart" xmlns:r="http://schemas.openxmlformats.org/officeDocument/2006/relationships" r:id="rId3"/>
          </a:graphicData>
        </a:graphic>
      </p:graphicFrame>
      <p:sp>
        <p:nvSpPr>
          <p:cNvPr id="4" name="椭圆 3"/>
          <p:cNvSpPr/>
          <p:nvPr/>
        </p:nvSpPr>
        <p:spPr>
          <a:xfrm>
            <a:off x="3021013" y="1133403"/>
            <a:ext cx="3121409" cy="3121409"/>
          </a:xfrm>
          <a:prstGeom prst="ellipse">
            <a:avLst/>
          </a:prstGeom>
          <a:noFill/>
          <a:ln>
            <a:solidFill>
              <a:srgbClr val="C51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3475028" y="1594670"/>
            <a:ext cx="2193942" cy="2193942"/>
          </a:xfrm>
          <a:prstGeom prst="ellipse">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ln>
          <a:effectLst>
            <a:outerShdw blurRad="254000" dist="127000" dir="8160000" algn="tr" rotWithShape="0">
              <a:prstClr val="black">
                <a:alpha val="34000"/>
              </a:prstClr>
            </a:outerShdw>
          </a:effectLst>
        </p:spPr>
        <p:txBody>
          <a:bodyPr anchor="ctr"/>
          <a:lstStyle/>
          <a:p>
            <a:pPr algn="ctr" defTabSz="914400">
              <a:defRPr/>
            </a:pPr>
            <a:endParaRPr lang="zh-CN" altLang="en-US" sz="1800" kern="0">
              <a:solidFill>
                <a:srgbClr val="002060"/>
              </a:solidFill>
              <a:latin typeface="Calibri" panose="020F0502020204030204"/>
              <a:ea typeface="宋体" panose="02010600030101010101" pitchFamily="2" charset="-122"/>
            </a:endParaRPr>
          </a:p>
        </p:txBody>
      </p:sp>
      <p:sp>
        <p:nvSpPr>
          <p:cNvPr id="31" name="椭圆 30"/>
          <p:cNvSpPr/>
          <p:nvPr/>
        </p:nvSpPr>
        <p:spPr>
          <a:xfrm>
            <a:off x="6098083" y="1010047"/>
            <a:ext cx="429918" cy="429918"/>
          </a:xfrm>
          <a:prstGeom prst="ellipse">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ln>
          <a:effectLst>
            <a:outerShdw blurRad="254000" dist="127000" dir="8160000" algn="tr" rotWithShape="0">
              <a:prstClr val="black">
                <a:alpha val="34000"/>
              </a:prstClr>
            </a:outerShdw>
          </a:effectLst>
        </p:spPr>
        <p:txBody>
          <a:bodyPr anchor="ctr"/>
          <a:lstStyle/>
          <a:p>
            <a:pPr algn="ctr" defTabSz="914400">
              <a:defRPr/>
            </a:pPr>
            <a:endParaRPr lang="zh-CN" altLang="en-US" sz="1800" kern="0">
              <a:solidFill>
                <a:srgbClr val="002060"/>
              </a:solidFill>
              <a:latin typeface="Calibri" panose="020F0502020204030204"/>
              <a:ea typeface="宋体" panose="02010600030101010101" pitchFamily="2" charset="-122"/>
            </a:endParaRPr>
          </a:p>
        </p:txBody>
      </p:sp>
      <p:sp>
        <p:nvSpPr>
          <p:cNvPr id="33" name="矩形 32"/>
          <p:cNvSpPr/>
          <p:nvPr/>
        </p:nvSpPr>
        <p:spPr>
          <a:xfrm>
            <a:off x="6568509" y="1207392"/>
            <a:ext cx="2105356" cy="784830"/>
          </a:xfrm>
          <a:prstGeom prst="rect">
            <a:avLst/>
          </a:prstGeom>
        </p:spPr>
        <p:txBody>
          <a:bodyPr wrap="square">
            <a:spAutoFit/>
          </a:bodyPr>
          <a:lstStyle/>
          <a:p>
            <a:pPr lvl="0">
              <a:lnSpc>
                <a:spcPct val="150000"/>
              </a:lnSpc>
              <a:defRPr/>
            </a:pPr>
            <a:r>
              <a:rPr lang="en-US" altLang="zh-CN" sz="1000">
                <a:solidFill>
                  <a:srgbClr val="613620"/>
                </a:solidFill>
                <a:cs typeface="Arial" panose="020B0604020202020204" pitchFamily="34" charset="0"/>
              </a:rPr>
              <a:t>Lorem ipsum dolor sit amet, consectetuer adipiscing elit. Aenean commodo ligula eget dolor. </a:t>
            </a:r>
            <a:endParaRPr lang="zh-CN" altLang="en-US" sz="1000">
              <a:solidFill>
                <a:srgbClr val="613620"/>
              </a:solidFill>
            </a:endParaRPr>
          </a:p>
        </p:txBody>
      </p:sp>
      <p:sp>
        <p:nvSpPr>
          <p:cNvPr id="39" name="文本框 38"/>
          <p:cNvSpPr txBox="1"/>
          <p:nvPr/>
        </p:nvSpPr>
        <p:spPr>
          <a:xfrm>
            <a:off x="6554963" y="1011307"/>
            <a:ext cx="1308488" cy="295342"/>
          </a:xfrm>
          <a:prstGeom prst="rect">
            <a:avLst/>
          </a:prstGeom>
          <a:noFill/>
        </p:spPr>
        <p:txBody>
          <a:bodyPr wrap="none" rtlCol="0">
            <a:spAutoFit/>
          </a:bodyPr>
          <a:lstStyle/>
          <a:p>
            <a:r>
              <a:rPr lang="da-DK" altLang="zh-CN" sz="1400" b="1">
                <a:solidFill>
                  <a:srgbClr val="C51729"/>
                </a:solidFill>
                <a:latin typeface="微软雅黑" panose="020B0503020204020204" charset="-122"/>
                <a:ea typeface="微软雅黑" panose="020B0503020204020204" charset="-122"/>
              </a:rPr>
              <a:t>Lorem ipsum</a:t>
            </a:r>
            <a:endParaRPr lang="zh-CN" altLang="en-US" sz="1400" b="1">
              <a:solidFill>
                <a:srgbClr val="C51729"/>
              </a:solidFill>
              <a:latin typeface="微软雅黑" panose="020B0503020204020204" charset="-122"/>
              <a:ea typeface="微软雅黑" panose="020B0503020204020204" charset="-122"/>
            </a:endParaRPr>
          </a:p>
        </p:txBody>
      </p:sp>
      <p:sp>
        <p:nvSpPr>
          <p:cNvPr id="40" name="矩形 39"/>
          <p:cNvSpPr/>
          <p:nvPr/>
        </p:nvSpPr>
        <p:spPr>
          <a:xfrm>
            <a:off x="6633762" y="3469982"/>
            <a:ext cx="2105356" cy="784830"/>
          </a:xfrm>
          <a:prstGeom prst="rect">
            <a:avLst/>
          </a:prstGeom>
        </p:spPr>
        <p:txBody>
          <a:bodyPr wrap="square">
            <a:spAutoFit/>
          </a:bodyPr>
          <a:lstStyle/>
          <a:p>
            <a:pPr lvl="0">
              <a:lnSpc>
                <a:spcPct val="150000"/>
              </a:lnSpc>
              <a:defRPr/>
            </a:pPr>
            <a:r>
              <a:rPr lang="en-US" altLang="zh-CN" sz="1000">
                <a:solidFill>
                  <a:srgbClr val="613620"/>
                </a:solidFill>
                <a:cs typeface="Arial" panose="020B0604020202020204" pitchFamily="34" charset="0"/>
              </a:rPr>
              <a:t>Lorem ipsum dolor sit amet, consectetuer adipiscing elit. Aenean commodo ligula eget dolor. </a:t>
            </a:r>
            <a:endParaRPr lang="zh-CN" altLang="en-US" sz="1000">
              <a:solidFill>
                <a:srgbClr val="613620"/>
              </a:solidFill>
            </a:endParaRPr>
          </a:p>
        </p:txBody>
      </p:sp>
      <p:sp>
        <p:nvSpPr>
          <p:cNvPr id="41" name="文本框 40"/>
          <p:cNvSpPr txBox="1"/>
          <p:nvPr/>
        </p:nvSpPr>
        <p:spPr>
          <a:xfrm>
            <a:off x="6620216" y="3273897"/>
            <a:ext cx="1363578" cy="307777"/>
          </a:xfrm>
          <a:prstGeom prst="rect">
            <a:avLst/>
          </a:prstGeom>
          <a:noFill/>
        </p:spPr>
        <p:txBody>
          <a:bodyPr wrap="none" rtlCol="0">
            <a:spAutoFit/>
          </a:bodyPr>
          <a:lstStyle/>
          <a:p>
            <a:r>
              <a:rPr lang="da-DK" altLang="zh-CN" sz="1400" b="1">
                <a:solidFill>
                  <a:srgbClr val="613620"/>
                </a:solidFill>
                <a:latin typeface="微软雅黑" panose="020B0503020204020204" charset="-122"/>
                <a:ea typeface="微软雅黑" panose="020B0503020204020204" charset="-122"/>
              </a:rPr>
              <a:t>Lorem ipsum</a:t>
            </a:r>
            <a:endParaRPr lang="zh-CN" altLang="en-US" sz="1400" b="1">
              <a:solidFill>
                <a:srgbClr val="613620"/>
              </a:solidFill>
              <a:latin typeface="微软雅黑" panose="020B0503020204020204" charset="-122"/>
              <a:ea typeface="微软雅黑" panose="020B0503020204020204" charset="-122"/>
            </a:endParaRPr>
          </a:p>
        </p:txBody>
      </p:sp>
      <p:sp>
        <p:nvSpPr>
          <p:cNvPr id="43" name="椭圆 42"/>
          <p:cNvSpPr/>
          <p:nvPr/>
        </p:nvSpPr>
        <p:spPr>
          <a:xfrm>
            <a:off x="2608342" y="1010047"/>
            <a:ext cx="429918" cy="429918"/>
          </a:xfrm>
          <a:prstGeom prst="ellipse">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ln>
          <a:effectLst>
            <a:outerShdw blurRad="254000" dist="127000" dir="8160000" algn="tr" rotWithShape="0">
              <a:prstClr val="black">
                <a:alpha val="34000"/>
              </a:prstClr>
            </a:outerShdw>
          </a:effectLst>
        </p:spPr>
        <p:txBody>
          <a:bodyPr anchor="ctr"/>
          <a:lstStyle/>
          <a:p>
            <a:pPr algn="r" defTabSz="914400">
              <a:defRPr/>
            </a:pPr>
            <a:endParaRPr lang="zh-CN" altLang="en-US" sz="1800" kern="0">
              <a:solidFill>
                <a:srgbClr val="002060"/>
              </a:solidFill>
              <a:latin typeface="Calibri" panose="020F0502020204030204"/>
              <a:ea typeface="宋体" panose="02010600030101010101" pitchFamily="2" charset="-122"/>
            </a:endParaRPr>
          </a:p>
        </p:txBody>
      </p:sp>
      <p:sp>
        <p:nvSpPr>
          <p:cNvPr id="44" name="矩形 43"/>
          <p:cNvSpPr/>
          <p:nvPr/>
        </p:nvSpPr>
        <p:spPr>
          <a:xfrm>
            <a:off x="478735" y="1207392"/>
            <a:ext cx="2105356" cy="784830"/>
          </a:xfrm>
          <a:prstGeom prst="rect">
            <a:avLst/>
          </a:prstGeom>
        </p:spPr>
        <p:txBody>
          <a:bodyPr wrap="square">
            <a:spAutoFit/>
          </a:bodyPr>
          <a:lstStyle/>
          <a:p>
            <a:pPr lvl="0" algn="r">
              <a:lnSpc>
                <a:spcPct val="150000"/>
              </a:lnSpc>
              <a:defRPr/>
            </a:pPr>
            <a:r>
              <a:rPr lang="en-US" altLang="zh-CN" sz="1000">
                <a:solidFill>
                  <a:srgbClr val="613620"/>
                </a:solidFill>
                <a:cs typeface="Arial" panose="020B0604020202020204" pitchFamily="34" charset="0"/>
              </a:rPr>
              <a:t>Lorem ipsum dolor sit amet, consectetuer adipiscing elit. Aenean commodo ligula eget dolor. </a:t>
            </a:r>
            <a:endParaRPr lang="zh-CN" altLang="en-US" sz="1000">
              <a:solidFill>
                <a:srgbClr val="613620"/>
              </a:solidFill>
            </a:endParaRPr>
          </a:p>
        </p:txBody>
      </p:sp>
      <p:sp>
        <p:nvSpPr>
          <p:cNvPr id="45" name="文本框 44"/>
          <p:cNvSpPr txBox="1"/>
          <p:nvPr/>
        </p:nvSpPr>
        <p:spPr>
          <a:xfrm>
            <a:off x="1220512" y="1011307"/>
            <a:ext cx="1363579" cy="307777"/>
          </a:xfrm>
          <a:prstGeom prst="rect">
            <a:avLst/>
          </a:prstGeom>
          <a:noFill/>
        </p:spPr>
        <p:txBody>
          <a:bodyPr wrap="none" rtlCol="0">
            <a:spAutoFit/>
          </a:bodyPr>
          <a:lstStyle/>
          <a:p>
            <a:pPr algn="r"/>
            <a:r>
              <a:rPr lang="da-DK" altLang="zh-CN" sz="1400" b="1">
                <a:solidFill>
                  <a:srgbClr val="CAA884"/>
                </a:solidFill>
                <a:latin typeface="微软雅黑" panose="020B0503020204020204" charset="-122"/>
                <a:ea typeface="微软雅黑" panose="020B0503020204020204" charset="-122"/>
              </a:rPr>
              <a:t>Lorem ipsum</a:t>
            </a:r>
            <a:endParaRPr lang="zh-CN" altLang="en-US" sz="1400" b="1">
              <a:solidFill>
                <a:srgbClr val="CAA884"/>
              </a:solidFill>
              <a:latin typeface="微软雅黑" panose="020B0503020204020204" charset="-122"/>
              <a:ea typeface="微软雅黑" panose="020B0503020204020204" charset="-122"/>
            </a:endParaRPr>
          </a:p>
        </p:txBody>
      </p:sp>
      <p:sp>
        <p:nvSpPr>
          <p:cNvPr id="46" name="矩形 45"/>
          <p:cNvSpPr/>
          <p:nvPr/>
        </p:nvSpPr>
        <p:spPr>
          <a:xfrm>
            <a:off x="478735" y="3469982"/>
            <a:ext cx="2105356" cy="784830"/>
          </a:xfrm>
          <a:prstGeom prst="rect">
            <a:avLst/>
          </a:prstGeom>
        </p:spPr>
        <p:txBody>
          <a:bodyPr wrap="square">
            <a:spAutoFit/>
          </a:bodyPr>
          <a:lstStyle/>
          <a:p>
            <a:pPr lvl="0" algn="r">
              <a:lnSpc>
                <a:spcPct val="150000"/>
              </a:lnSpc>
              <a:defRPr/>
            </a:pPr>
            <a:r>
              <a:rPr lang="en-US" altLang="zh-CN" sz="1000">
                <a:solidFill>
                  <a:srgbClr val="613620"/>
                </a:solidFill>
                <a:cs typeface="Arial" panose="020B0604020202020204" pitchFamily="34" charset="0"/>
              </a:rPr>
              <a:t>Lorem ipsum dolor sit amet, consectetuer adipiscing elit. Aenean commodo ligula eget dolor. </a:t>
            </a:r>
            <a:endParaRPr lang="zh-CN" altLang="en-US" sz="1000">
              <a:solidFill>
                <a:srgbClr val="613620"/>
              </a:solidFill>
            </a:endParaRPr>
          </a:p>
        </p:txBody>
      </p:sp>
      <p:sp>
        <p:nvSpPr>
          <p:cNvPr id="47" name="文本框 46"/>
          <p:cNvSpPr txBox="1"/>
          <p:nvPr/>
        </p:nvSpPr>
        <p:spPr>
          <a:xfrm>
            <a:off x="1220513" y="3273897"/>
            <a:ext cx="1363578" cy="307777"/>
          </a:xfrm>
          <a:prstGeom prst="rect">
            <a:avLst/>
          </a:prstGeom>
          <a:noFill/>
        </p:spPr>
        <p:txBody>
          <a:bodyPr wrap="none" rtlCol="0">
            <a:spAutoFit/>
          </a:bodyPr>
          <a:lstStyle/>
          <a:p>
            <a:pPr algn="r"/>
            <a:r>
              <a:rPr lang="da-DK" altLang="zh-CN" sz="1400" b="1">
                <a:solidFill>
                  <a:srgbClr val="2E5660"/>
                </a:solidFill>
                <a:latin typeface="微软雅黑" panose="020B0503020204020204" charset="-122"/>
                <a:ea typeface="微软雅黑" panose="020B0503020204020204" charset="-122"/>
              </a:rPr>
              <a:t>Lorem ipsum</a:t>
            </a:r>
            <a:endParaRPr lang="zh-CN" altLang="en-US" sz="1400" b="1">
              <a:solidFill>
                <a:srgbClr val="2E5660"/>
              </a:solidFill>
              <a:latin typeface="微软雅黑" panose="020B0503020204020204" charset="-122"/>
              <a:ea typeface="微软雅黑" panose="020B0503020204020204" charset="-122"/>
            </a:endParaRPr>
          </a:p>
        </p:txBody>
      </p:sp>
      <p:sp>
        <p:nvSpPr>
          <p:cNvPr id="48" name="椭圆 47"/>
          <p:cNvSpPr/>
          <p:nvPr/>
        </p:nvSpPr>
        <p:spPr>
          <a:xfrm>
            <a:off x="2608342" y="3260066"/>
            <a:ext cx="429918" cy="429918"/>
          </a:xfrm>
          <a:prstGeom prst="ellipse">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ln>
          <a:effectLst>
            <a:outerShdw blurRad="254000" dist="127000" dir="8160000" algn="tr" rotWithShape="0">
              <a:prstClr val="black">
                <a:alpha val="34000"/>
              </a:prstClr>
            </a:outerShdw>
          </a:effectLst>
        </p:spPr>
        <p:txBody>
          <a:bodyPr anchor="ctr"/>
          <a:lstStyle/>
          <a:p>
            <a:pPr algn="r" defTabSz="914400">
              <a:defRPr/>
            </a:pPr>
            <a:endParaRPr lang="zh-CN" altLang="en-US" sz="1800" kern="0">
              <a:solidFill>
                <a:srgbClr val="002060"/>
              </a:solidFill>
              <a:latin typeface="Calibri" panose="020F0502020204030204"/>
              <a:ea typeface="宋体" panose="02010600030101010101" pitchFamily="2" charset="-122"/>
            </a:endParaRPr>
          </a:p>
        </p:txBody>
      </p:sp>
      <p:grpSp>
        <p:nvGrpSpPr>
          <p:cNvPr id="49" name="Group 44"/>
          <p:cNvGrpSpPr/>
          <p:nvPr/>
        </p:nvGrpSpPr>
        <p:grpSpPr>
          <a:xfrm>
            <a:off x="6219380" y="1118690"/>
            <a:ext cx="187325" cy="213967"/>
            <a:chOff x="3789363" y="3787775"/>
            <a:chExt cx="357188" cy="407988"/>
          </a:xfrm>
          <a:solidFill>
            <a:schemeClr val="accent1"/>
          </a:solidFill>
        </p:grpSpPr>
        <p:sp>
          <p:nvSpPr>
            <p:cNvPr id="67" name="Freeform 40"/>
            <p:cNvSpPr>
              <a:spLocks noEditPoints="1"/>
            </p:cNvSpPr>
            <p:nvPr/>
          </p:nvSpPr>
          <p:spPr bwMode="auto">
            <a:xfrm>
              <a:off x="3789363" y="3787775"/>
              <a:ext cx="357188" cy="407988"/>
            </a:xfrm>
            <a:custGeom>
              <a:avLst/>
              <a:gdLst>
                <a:gd name="T0" fmla="*/ 403 w 464"/>
                <a:gd name="T1" fmla="*/ 0 h 532"/>
                <a:gd name="T2" fmla="*/ 61 w 464"/>
                <a:gd name="T3" fmla="*/ 0 h 532"/>
                <a:gd name="T4" fmla="*/ 0 w 464"/>
                <a:gd name="T5" fmla="*/ 62 h 532"/>
                <a:gd name="T6" fmla="*/ 0 w 464"/>
                <a:gd name="T7" fmla="*/ 470 h 532"/>
                <a:gd name="T8" fmla="*/ 61 w 464"/>
                <a:gd name="T9" fmla="*/ 532 h 532"/>
                <a:gd name="T10" fmla="*/ 403 w 464"/>
                <a:gd name="T11" fmla="*/ 532 h 532"/>
                <a:gd name="T12" fmla="*/ 464 w 464"/>
                <a:gd name="T13" fmla="*/ 470 h 532"/>
                <a:gd name="T14" fmla="*/ 464 w 464"/>
                <a:gd name="T15" fmla="*/ 62 h 532"/>
                <a:gd name="T16" fmla="*/ 403 w 464"/>
                <a:gd name="T17" fmla="*/ 0 h 532"/>
                <a:gd name="T18" fmla="*/ 430 w 464"/>
                <a:gd name="T19" fmla="*/ 470 h 532"/>
                <a:gd name="T20" fmla="*/ 403 w 464"/>
                <a:gd name="T21" fmla="*/ 498 h 532"/>
                <a:gd name="T22" fmla="*/ 61 w 464"/>
                <a:gd name="T23" fmla="*/ 498 h 532"/>
                <a:gd name="T24" fmla="*/ 34 w 464"/>
                <a:gd name="T25" fmla="*/ 470 h 532"/>
                <a:gd name="T26" fmla="*/ 34 w 464"/>
                <a:gd name="T27" fmla="*/ 62 h 532"/>
                <a:gd name="T28" fmla="*/ 61 w 464"/>
                <a:gd name="T29" fmla="*/ 34 h 532"/>
                <a:gd name="T30" fmla="*/ 403 w 464"/>
                <a:gd name="T31" fmla="*/ 34 h 532"/>
                <a:gd name="T32" fmla="*/ 430 w 464"/>
                <a:gd name="T33" fmla="*/ 62 h 532"/>
                <a:gd name="T34" fmla="*/ 430 w 464"/>
                <a:gd name="T35" fmla="*/ 47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4" h="532">
                  <a:moveTo>
                    <a:pt x="403" y="0"/>
                  </a:moveTo>
                  <a:cubicBezTo>
                    <a:pt x="61" y="0"/>
                    <a:pt x="61" y="0"/>
                    <a:pt x="61" y="0"/>
                  </a:cubicBezTo>
                  <a:cubicBezTo>
                    <a:pt x="27" y="1"/>
                    <a:pt x="0" y="28"/>
                    <a:pt x="0" y="62"/>
                  </a:cubicBezTo>
                  <a:cubicBezTo>
                    <a:pt x="0" y="470"/>
                    <a:pt x="0" y="470"/>
                    <a:pt x="0" y="470"/>
                  </a:cubicBezTo>
                  <a:cubicBezTo>
                    <a:pt x="0" y="504"/>
                    <a:pt x="27" y="531"/>
                    <a:pt x="61" y="532"/>
                  </a:cubicBezTo>
                  <a:cubicBezTo>
                    <a:pt x="403" y="532"/>
                    <a:pt x="403" y="532"/>
                    <a:pt x="403" y="532"/>
                  </a:cubicBezTo>
                  <a:cubicBezTo>
                    <a:pt x="437" y="531"/>
                    <a:pt x="464" y="504"/>
                    <a:pt x="464" y="470"/>
                  </a:cubicBezTo>
                  <a:cubicBezTo>
                    <a:pt x="464" y="62"/>
                    <a:pt x="464" y="62"/>
                    <a:pt x="464" y="62"/>
                  </a:cubicBezTo>
                  <a:cubicBezTo>
                    <a:pt x="464" y="28"/>
                    <a:pt x="437" y="1"/>
                    <a:pt x="403" y="0"/>
                  </a:cubicBezTo>
                  <a:close/>
                  <a:moveTo>
                    <a:pt x="430" y="470"/>
                  </a:moveTo>
                  <a:cubicBezTo>
                    <a:pt x="430" y="485"/>
                    <a:pt x="418" y="497"/>
                    <a:pt x="403" y="498"/>
                  </a:cubicBezTo>
                  <a:cubicBezTo>
                    <a:pt x="61" y="498"/>
                    <a:pt x="61" y="498"/>
                    <a:pt x="61" y="498"/>
                  </a:cubicBezTo>
                  <a:cubicBezTo>
                    <a:pt x="46" y="497"/>
                    <a:pt x="34" y="485"/>
                    <a:pt x="34" y="470"/>
                  </a:cubicBezTo>
                  <a:cubicBezTo>
                    <a:pt x="34" y="62"/>
                    <a:pt x="34" y="62"/>
                    <a:pt x="34" y="62"/>
                  </a:cubicBezTo>
                  <a:cubicBezTo>
                    <a:pt x="34" y="47"/>
                    <a:pt x="46" y="35"/>
                    <a:pt x="61" y="34"/>
                  </a:cubicBezTo>
                  <a:cubicBezTo>
                    <a:pt x="403" y="34"/>
                    <a:pt x="403" y="34"/>
                    <a:pt x="403" y="34"/>
                  </a:cubicBezTo>
                  <a:cubicBezTo>
                    <a:pt x="418" y="35"/>
                    <a:pt x="430" y="47"/>
                    <a:pt x="430" y="62"/>
                  </a:cubicBezTo>
                  <a:lnTo>
                    <a:pt x="430" y="470"/>
                  </a:ln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68" name="Freeform 41"/>
            <p:cNvSpPr/>
            <p:nvPr/>
          </p:nvSpPr>
          <p:spPr bwMode="auto">
            <a:xfrm>
              <a:off x="3916363" y="3997325"/>
              <a:ext cx="42863" cy="44450"/>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69" name="Freeform 42"/>
            <p:cNvSpPr/>
            <p:nvPr/>
          </p:nvSpPr>
          <p:spPr bwMode="auto">
            <a:xfrm>
              <a:off x="3976688" y="4100513"/>
              <a:ext cx="42863" cy="44450"/>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70" name="Freeform 43"/>
            <p:cNvSpPr/>
            <p:nvPr/>
          </p:nvSpPr>
          <p:spPr bwMode="auto">
            <a:xfrm>
              <a:off x="3916363" y="3946525"/>
              <a:ext cx="42863" cy="42863"/>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71" name="Freeform 44"/>
            <p:cNvSpPr/>
            <p:nvPr/>
          </p:nvSpPr>
          <p:spPr bwMode="auto">
            <a:xfrm>
              <a:off x="3916363" y="4100513"/>
              <a:ext cx="42863" cy="44450"/>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72" name="Freeform 45"/>
            <p:cNvSpPr/>
            <p:nvPr/>
          </p:nvSpPr>
          <p:spPr bwMode="auto">
            <a:xfrm>
              <a:off x="3916363" y="4049713"/>
              <a:ext cx="42863" cy="42863"/>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73" name="Freeform 46"/>
            <p:cNvSpPr/>
            <p:nvPr/>
          </p:nvSpPr>
          <p:spPr bwMode="auto">
            <a:xfrm>
              <a:off x="3854450" y="4049713"/>
              <a:ext cx="44450" cy="42863"/>
            </a:xfrm>
            <a:custGeom>
              <a:avLst/>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74" name="Freeform 47"/>
            <p:cNvSpPr/>
            <p:nvPr/>
          </p:nvSpPr>
          <p:spPr bwMode="auto">
            <a:xfrm>
              <a:off x="3854450" y="3946525"/>
              <a:ext cx="44450" cy="42863"/>
            </a:xfrm>
            <a:custGeom>
              <a:avLst/>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75" name="Freeform 48"/>
            <p:cNvSpPr/>
            <p:nvPr/>
          </p:nvSpPr>
          <p:spPr bwMode="auto">
            <a:xfrm>
              <a:off x="3854450" y="3997325"/>
              <a:ext cx="44450" cy="44450"/>
            </a:xfrm>
            <a:custGeom>
              <a:avLst/>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76" name="Freeform 49"/>
            <p:cNvSpPr/>
            <p:nvPr/>
          </p:nvSpPr>
          <p:spPr bwMode="auto">
            <a:xfrm>
              <a:off x="3854450" y="4100513"/>
              <a:ext cx="44450" cy="44450"/>
            </a:xfrm>
            <a:custGeom>
              <a:avLst/>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77" name="Freeform 50"/>
            <p:cNvSpPr/>
            <p:nvPr/>
          </p:nvSpPr>
          <p:spPr bwMode="auto">
            <a:xfrm>
              <a:off x="4037013" y="3946525"/>
              <a:ext cx="44450" cy="42863"/>
            </a:xfrm>
            <a:custGeom>
              <a:avLst/>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78" name="Freeform 51"/>
            <p:cNvSpPr/>
            <p:nvPr/>
          </p:nvSpPr>
          <p:spPr bwMode="auto">
            <a:xfrm>
              <a:off x="4037013" y="3997325"/>
              <a:ext cx="44450" cy="44450"/>
            </a:xfrm>
            <a:custGeom>
              <a:avLst/>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79" name="Freeform 52"/>
            <p:cNvSpPr/>
            <p:nvPr/>
          </p:nvSpPr>
          <p:spPr bwMode="auto">
            <a:xfrm>
              <a:off x="3976688" y="3997325"/>
              <a:ext cx="42863" cy="44450"/>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80" name="Freeform 53"/>
            <p:cNvSpPr/>
            <p:nvPr/>
          </p:nvSpPr>
          <p:spPr bwMode="auto">
            <a:xfrm>
              <a:off x="3976688" y="4049713"/>
              <a:ext cx="42863" cy="42863"/>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81" name="Freeform 54"/>
            <p:cNvSpPr/>
            <p:nvPr/>
          </p:nvSpPr>
          <p:spPr bwMode="auto">
            <a:xfrm>
              <a:off x="4037013" y="4049713"/>
              <a:ext cx="44450" cy="42863"/>
            </a:xfrm>
            <a:custGeom>
              <a:avLst/>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82" name="Freeform 55"/>
            <p:cNvSpPr/>
            <p:nvPr/>
          </p:nvSpPr>
          <p:spPr bwMode="auto">
            <a:xfrm>
              <a:off x="3976688" y="3946525"/>
              <a:ext cx="42863" cy="42863"/>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83" name="Freeform 56"/>
            <p:cNvSpPr/>
            <p:nvPr/>
          </p:nvSpPr>
          <p:spPr bwMode="auto">
            <a:xfrm>
              <a:off x="4037013" y="4100513"/>
              <a:ext cx="44450" cy="44450"/>
            </a:xfrm>
            <a:custGeom>
              <a:avLst/>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84" name="Freeform 57"/>
            <p:cNvSpPr/>
            <p:nvPr/>
          </p:nvSpPr>
          <p:spPr bwMode="auto">
            <a:xfrm>
              <a:off x="3849688" y="3840163"/>
              <a:ext cx="236538" cy="79375"/>
            </a:xfrm>
            <a:custGeom>
              <a:avLst/>
              <a:gdLst>
                <a:gd name="T0" fmla="*/ 287 w 308"/>
                <a:gd name="T1" fmla="*/ 0 h 105"/>
                <a:gd name="T2" fmla="*/ 21 w 308"/>
                <a:gd name="T3" fmla="*/ 0 h 105"/>
                <a:gd name="T4" fmla="*/ 0 w 308"/>
                <a:gd name="T5" fmla="*/ 26 h 105"/>
                <a:gd name="T6" fmla="*/ 0 w 308"/>
                <a:gd name="T7" fmla="*/ 79 h 105"/>
                <a:gd name="T8" fmla="*/ 21 w 308"/>
                <a:gd name="T9" fmla="*/ 105 h 105"/>
                <a:gd name="T10" fmla="*/ 287 w 308"/>
                <a:gd name="T11" fmla="*/ 105 h 105"/>
                <a:gd name="T12" fmla="*/ 308 w 308"/>
                <a:gd name="T13" fmla="*/ 79 h 105"/>
                <a:gd name="T14" fmla="*/ 308 w 308"/>
                <a:gd name="T15" fmla="*/ 26 h 105"/>
                <a:gd name="T16" fmla="*/ 287 w 308"/>
                <a:gd name="T1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05">
                  <a:moveTo>
                    <a:pt x="287" y="0"/>
                  </a:moveTo>
                  <a:cubicBezTo>
                    <a:pt x="21" y="0"/>
                    <a:pt x="21" y="0"/>
                    <a:pt x="21" y="0"/>
                  </a:cubicBezTo>
                  <a:cubicBezTo>
                    <a:pt x="10" y="0"/>
                    <a:pt x="0" y="11"/>
                    <a:pt x="0" y="26"/>
                  </a:cubicBezTo>
                  <a:cubicBezTo>
                    <a:pt x="0" y="79"/>
                    <a:pt x="0" y="79"/>
                    <a:pt x="0" y="79"/>
                  </a:cubicBezTo>
                  <a:cubicBezTo>
                    <a:pt x="0" y="94"/>
                    <a:pt x="10" y="105"/>
                    <a:pt x="21" y="105"/>
                  </a:cubicBezTo>
                  <a:cubicBezTo>
                    <a:pt x="287" y="105"/>
                    <a:pt x="287" y="105"/>
                    <a:pt x="287" y="105"/>
                  </a:cubicBezTo>
                  <a:cubicBezTo>
                    <a:pt x="298" y="105"/>
                    <a:pt x="308" y="94"/>
                    <a:pt x="308" y="79"/>
                  </a:cubicBezTo>
                  <a:cubicBezTo>
                    <a:pt x="308" y="26"/>
                    <a:pt x="308" y="26"/>
                    <a:pt x="308" y="26"/>
                  </a:cubicBezTo>
                  <a:cubicBezTo>
                    <a:pt x="308" y="11"/>
                    <a:pt x="298" y="0"/>
                    <a:pt x="287" y="0"/>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85" name="Freeform 58"/>
            <p:cNvSpPr/>
            <p:nvPr/>
          </p:nvSpPr>
          <p:spPr bwMode="auto">
            <a:xfrm>
              <a:off x="3921125" y="3862388"/>
              <a:ext cx="15875" cy="34925"/>
            </a:xfrm>
            <a:custGeom>
              <a:avLst/>
              <a:gdLst>
                <a:gd name="T0" fmla="*/ 5 w 10"/>
                <a:gd name="T1" fmla="*/ 4 h 22"/>
                <a:gd name="T2" fmla="*/ 5 w 10"/>
                <a:gd name="T3" fmla="*/ 4 h 22"/>
                <a:gd name="T4" fmla="*/ 1 w 10"/>
                <a:gd name="T5" fmla="*/ 6 h 22"/>
                <a:gd name="T6" fmla="*/ 0 w 10"/>
                <a:gd name="T7" fmla="*/ 2 h 22"/>
                <a:gd name="T8" fmla="*/ 5 w 10"/>
                <a:gd name="T9" fmla="*/ 0 h 22"/>
                <a:gd name="T10" fmla="*/ 10 w 10"/>
                <a:gd name="T11" fmla="*/ 0 h 22"/>
                <a:gd name="T12" fmla="*/ 10 w 10"/>
                <a:gd name="T13" fmla="*/ 22 h 22"/>
                <a:gd name="T14" fmla="*/ 5 w 10"/>
                <a:gd name="T15" fmla="*/ 22 h 22"/>
                <a:gd name="T16" fmla="*/ 5 w 10"/>
                <a:gd name="T17"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2">
                  <a:moveTo>
                    <a:pt x="5" y="4"/>
                  </a:moveTo>
                  <a:lnTo>
                    <a:pt x="5" y="4"/>
                  </a:lnTo>
                  <a:lnTo>
                    <a:pt x="1" y="6"/>
                  </a:lnTo>
                  <a:lnTo>
                    <a:pt x="0" y="2"/>
                  </a:lnTo>
                  <a:lnTo>
                    <a:pt x="5" y="0"/>
                  </a:lnTo>
                  <a:lnTo>
                    <a:pt x="10" y="0"/>
                  </a:lnTo>
                  <a:lnTo>
                    <a:pt x="10" y="22"/>
                  </a:lnTo>
                  <a:lnTo>
                    <a:pt x="5" y="22"/>
                  </a:lnTo>
                  <a:lnTo>
                    <a:pt x="5" y="4"/>
                  </a:ln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86" name="Freeform 59"/>
            <p:cNvSpPr/>
            <p:nvPr/>
          </p:nvSpPr>
          <p:spPr bwMode="auto">
            <a:xfrm>
              <a:off x="3944938" y="3860800"/>
              <a:ext cx="20638" cy="36513"/>
            </a:xfrm>
            <a:custGeom>
              <a:avLst/>
              <a:gdLst>
                <a:gd name="T0" fmla="*/ 0 w 27"/>
                <a:gd name="T1" fmla="*/ 48 h 48"/>
                <a:gd name="T2" fmla="*/ 0 w 27"/>
                <a:gd name="T3" fmla="*/ 41 h 48"/>
                <a:gd name="T4" fmla="*/ 5 w 27"/>
                <a:gd name="T5" fmla="*/ 34 h 48"/>
                <a:gd name="T6" fmla="*/ 16 w 27"/>
                <a:gd name="T7" fmla="*/ 15 h 48"/>
                <a:gd name="T8" fmla="*/ 10 w 27"/>
                <a:gd name="T9" fmla="*/ 9 h 48"/>
                <a:gd name="T10" fmla="*/ 3 w 27"/>
                <a:gd name="T11" fmla="*/ 12 h 48"/>
                <a:gd name="T12" fmla="*/ 1 w 27"/>
                <a:gd name="T13" fmla="*/ 3 h 48"/>
                <a:gd name="T14" fmla="*/ 12 w 27"/>
                <a:gd name="T15" fmla="*/ 0 h 48"/>
                <a:gd name="T16" fmla="*/ 27 w 27"/>
                <a:gd name="T17" fmla="*/ 14 h 48"/>
                <a:gd name="T18" fmla="*/ 16 w 27"/>
                <a:gd name="T19" fmla="*/ 35 h 48"/>
                <a:gd name="T20" fmla="*/ 14 w 27"/>
                <a:gd name="T21" fmla="*/ 38 h 48"/>
                <a:gd name="T22" fmla="*/ 14 w 27"/>
                <a:gd name="T23" fmla="*/ 38 h 48"/>
                <a:gd name="T24" fmla="*/ 27 w 27"/>
                <a:gd name="T25" fmla="*/ 38 h 48"/>
                <a:gd name="T26" fmla="*/ 27 w 27"/>
                <a:gd name="T27" fmla="*/ 48 h 48"/>
                <a:gd name="T28" fmla="*/ 0 w 27"/>
                <a:gd name="T2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48">
                  <a:moveTo>
                    <a:pt x="0" y="48"/>
                  </a:moveTo>
                  <a:cubicBezTo>
                    <a:pt x="0" y="41"/>
                    <a:pt x="0" y="41"/>
                    <a:pt x="0" y="41"/>
                  </a:cubicBezTo>
                  <a:cubicBezTo>
                    <a:pt x="5" y="34"/>
                    <a:pt x="5" y="34"/>
                    <a:pt x="5" y="34"/>
                  </a:cubicBezTo>
                  <a:cubicBezTo>
                    <a:pt x="12" y="26"/>
                    <a:pt x="16" y="21"/>
                    <a:pt x="16" y="15"/>
                  </a:cubicBezTo>
                  <a:cubicBezTo>
                    <a:pt x="16" y="12"/>
                    <a:pt x="14" y="9"/>
                    <a:pt x="10" y="9"/>
                  </a:cubicBezTo>
                  <a:cubicBezTo>
                    <a:pt x="7" y="9"/>
                    <a:pt x="5" y="11"/>
                    <a:pt x="3" y="12"/>
                  </a:cubicBezTo>
                  <a:cubicBezTo>
                    <a:pt x="1" y="3"/>
                    <a:pt x="1" y="3"/>
                    <a:pt x="1" y="3"/>
                  </a:cubicBezTo>
                  <a:cubicBezTo>
                    <a:pt x="3" y="1"/>
                    <a:pt x="8" y="0"/>
                    <a:pt x="12" y="0"/>
                  </a:cubicBezTo>
                  <a:cubicBezTo>
                    <a:pt x="24" y="0"/>
                    <a:pt x="27" y="8"/>
                    <a:pt x="27" y="14"/>
                  </a:cubicBezTo>
                  <a:cubicBezTo>
                    <a:pt x="27" y="23"/>
                    <a:pt x="21" y="30"/>
                    <a:pt x="16" y="35"/>
                  </a:cubicBezTo>
                  <a:cubicBezTo>
                    <a:pt x="14" y="38"/>
                    <a:pt x="14" y="38"/>
                    <a:pt x="14" y="38"/>
                  </a:cubicBezTo>
                  <a:cubicBezTo>
                    <a:pt x="14" y="38"/>
                    <a:pt x="14" y="38"/>
                    <a:pt x="14" y="38"/>
                  </a:cubicBezTo>
                  <a:cubicBezTo>
                    <a:pt x="27" y="38"/>
                    <a:pt x="27" y="38"/>
                    <a:pt x="27" y="38"/>
                  </a:cubicBezTo>
                  <a:cubicBezTo>
                    <a:pt x="27" y="48"/>
                    <a:pt x="27" y="48"/>
                    <a:pt x="27" y="48"/>
                  </a:cubicBezTo>
                  <a:lnTo>
                    <a:pt x="0" y="48"/>
                  </a:ln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87" name="Freeform 60"/>
            <p:cNvSpPr/>
            <p:nvPr/>
          </p:nvSpPr>
          <p:spPr bwMode="auto">
            <a:xfrm>
              <a:off x="3970338" y="3860800"/>
              <a:ext cx="19050" cy="38100"/>
            </a:xfrm>
            <a:custGeom>
              <a:avLst/>
              <a:gdLst>
                <a:gd name="T0" fmla="*/ 1 w 26"/>
                <a:gd name="T1" fmla="*/ 38 h 49"/>
                <a:gd name="T2" fmla="*/ 8 w 26"/>
                <a:gd name="T3" fmla="*/ 40 h 49"/>
                <a:gd name="T4" fmla="*/ 15 w 26"/>
                <a:gd name="T5" fmla="*/ 34 h 49"/>
                <a:gd name="T6" fmla="*/ 7 w 26"/>
                <a:gd name="T7" fmla="*/ 27 h 49"/>
                <a:gd name="T8" fmla="*/ 5 w 26"/>
                <a:gd name="T9" fmla="*/ 27 h 49"/>
                <a:gd name="T10" fmla="*/ 5 w 26"/>
                <a:gd name="T11" fmla="*/ 19 h 49"/>
                <a:gd name="T12" fmla="*/ 6 w 26"/>
                <a:gd name="T13" fmla="*/ 19 h 49"/>
                <a:gd name="T14" fmla="*/ 14 w 26"/>
                <a:gd name="T15" fmla="*/ 14 h 49"/>
                <a:gd name="T16" fmla="*/ 9 w 26"/>
                <a:gd name="T17" fmla="*/ 9 h 49"/>
                <a:gd name="T18" fmla="*/ 3 w 26"/>
                <a:gd name="T19" fmla="*/ 11 h 49"/>
                <a:gd name="T20" fmla="*/ 1 w 26"/>
                <a:gd name="T21" fmla="*/ 2 h 49"/>
                <a:gd name="T22" fmla="*/ 12 w 26"/>
                <a:gd name="T23" fmla="*/ 0 h 49"/>
                <a:gd name="T24" fmla="*/ 25 w 26"/>
                <a:gd name="T25" fmla="*/ 12 h 49"/>
                <a:gd name="T26" fmla="*/ 18 w 26"/>
                <a:gd name="T27" fmla="*/ 22 h 49"/>
                <a:gd name="T28" fmla="*/ 18 w 26"/>
                <a:gd name="T29" fmla="*/ 22 h 49"/>
                <a:gd name="T30" fmla="*/ 26 w 26"/>
                <a:gd name="T31" fmla="*/ 34 h 49"/>
                <a:gd name="T32" fmla="*/ 10 w 26"/>
                <a:gd name="T33" fmla="*/ 49 h 49"/>
                <a:gd name="T34" fmla="*/ 0 w 26"/>
                <a:gd name="T35" fmla="*/ 47 h 49"/>
                <a:gd name="T36" fmla="*/ 1 w 26"/>
                <a:gd name="T37" fmla="*/ 3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49">
                  <a:moveTo>
                    <a:pt x="1" y="38"/>
                  </a:moveTo>
                  <a:cubicBezTo>
                    <a:pt x="3" y="39"/>
                    <a:pt x="6" y="40"/>
                    <a:pt x="8" y="40"/>
                  </a:cubicBezTo>
                  <a:cubicBezTo>
                    <a:pt x="13" y="40"/>
                    <a:pt x="15" y="37"/>
                    <a:pt x="15" y="34"/>
                  </a:cubicBezTo>
                  <a:cubicBezTo>
                    <a:pt x="15" y="29"/>
                    <a:pt x="11" y="27"/>
                    <a:pt x="7" y="27"/>
                  </a:cubicBezTo>
                  <a:cubicBezTo>
                    <a:pt x="5" y="27"/>
                    <a:pt x="5" y="27"/>
                    <a:pt x="5" y="27"/>
                  </a:cubicBezTo>
                  <a:cubicBezTo>
                    <a:pt x="5" y="19"/>
                    <a:pt x="5" y="19"/>
                    <a:pt x="5" y="19"/>
                  </a:cubicBezTo>
                  <a:cubicBezTo>
                    <a:pt x="6" y="19"/>
                    <a:pt x="6" y="19"/>
                    <a:pt x="6" y="19"/>
                  </a:cubicBezTo>
                  <a:cubicBezTo>
                    <a:pt x="10" y="19"/>
                    <a:pt x="14" y="18"/>
                    <a:pt x="14" y="14"/>
                  </a:cubicBezTo>
                  <a:cubicBezTo>
                    <a:pt x="14" y="11"/>
                    <a:pt x="12" y="9"/>
                    <a:pt x="9" y="9"/>
                  </a:cubicBezTo>
                  <a:cubicBezTo>
                    <a:pt x="7" y="9"/>
                    <a:pt x="4" y="10"/>
                    <a:pt x="3" y="11"/>
                  </a:cubicBezTo>
                  <a:cubicBezTo>
                    <a:pt x="1" y="2"/>
                    <a:pt x="1" y="2"/>
                    <a:pt x="1" y="2"/>
                  </a:cubicBezTo>
                  <a:cubicBezTo>
                    <a:pt x="3" y="1"/>
                    <a:pt x="8" y="0"/>
                    <a:pt x="12" y="0"/>
                  </a:cubicBezTo>
                  <a:cubicBezTo>
                    <a:pt x="21" y="0"/>
                    <a:pt x="25" y="6"/>
                    <a:pt x="25" y="12"/>
                  </a:cubicBezTo>
                  <a:cubicBezTo>
                    <a:pt x="25" y="17"/>
                    <a:pt x="22" y="20"/>
                    <a:pt x="18" y="22"/>
                  </a:cubicBezTo>
                  <a:cubicBezTo>
                    <a:pt x="18" y="22"/>
                    <a:pt x="18" y="22"/>
                    <a:pt x="18" y="22"/>
                  </a:cubicBezTo>
                  <a:cubicBezTo>
                    <a:pt x="23" y="24"/>
                    <a:pt x="26" y="28"/>
                    <a:pt x="26" y="34"/>
                  </a:cubicBezTo>
                  <a:cubicBezTo>
                    <a:pt x="26" y="41"/>
                    <a:pt x="21" y="49"/>
                    <a:pt x="10" y="49"/>
                  </a:cubicBezTo>
                  <a:cubicBezTo>
                    <a:pt x="5" y="49"/>
                    <a:pt x="2" y="48"/>
                    <a:pt x="0" y="47"/>
                  </a:cubicBezTo>
                  <a:lnTo>
                    <a:pt x="1" y="38"/>
                  </a:ln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88" name="Freeform 61"/>
            <p:cNvSpPr>
              <a:spLocks noEditPoints="1"/>
            </p:cNvSpPr>
            <p:nvPr/>
          </p:nvSpPr>
          <p:spPr bwMode="auto">
            <a:xfrm>
              <a:off x="3994150" y="3862388"/>
              <a:ext cx="23813" cy="34925"/>
            </a:xfrm>
            <a:custGeom>
              <a:avLst/>
              <a:gdLst>
                <a:gd name="T0" fmla="*/ 17 w 31"/>
                <a:gd name="T1" fmla="*/ 47 h 47"/>
                <a:gd name="T2" fmla="*/ 17 w 31"/>
                <a:gd name="T3" fmla="*/ 37 h 47"/>
                <a:gd name="T4" fmla="*/ 0 w 31"/>
                <a:gd name="T5" fmla="*/ 37 h 47"/>
                <a:gd name="T6" fmla="*/ 0 w 31"/>
                <a:gd name="T7" fmla="*/ 29 h 47"/>
                <a:gd name="T8" fmla="*/ 16 w 31"/>
                <a:gd name="T9" fmla="*/ 0 h 47"/>
                <a:gd name="T10" fmla="*/ 27 w 31"/>
                <a:gd name="T11" fmla="*/ 0 h 47"/>
                <a:gd name="T12" fmla="*/ 27 w 31"/>
                <a:gd name="T13" fmla="*/ 28 h 47"/>
                <a:gd name="T14" fmla="*/ 31 w 31"/>
                <a:gd name="T15" fmla="*/ 28 h 47"/>
                <a:gd name="T16" fmla="*/ 31 w 31"/>
                <a:gd name="T17" fmla="*/ 37 h 47"/>
                <a:gd name="T18" fmla="*/ 27 w 31"/>
                <a:gd name="T19" fmla="*/ 37 h 47"/>
                <a:gd name="T20" fmla="*/ 27 w 31"/>
                <a:gd name="T21" fmla="*/ 47 h 47"/>
                <a:gd name="T22" fmla="*/ 17 w 31"/>
                <a:gd name="T23" fmla="*/ 47 h 47"/>
                <a:gd name="T24" fmla="*/ 17 w 31"/>
                <a:gd name="T25" fmla="*/ 28 h 47"/>
                <a:gd name="T26" fmla="*/ 17 w 31"/>
                <a:gd name="T27" fmla="*/ 19 h 47"/>
                <a:gd name="T28" fmla="*/ 17 w 31"/>
                <a:gd name="T29" fmla="*/ 12 h 47"/>
                <a:gd name="T30" fmla="*/ 17 w 31"/>
                <a:gd name="T31" fmla="*/ 12 h 47"/>
                <a:gd name="T32" fmla="*/ 14 w 31"/>
                <a:gd name="T33" fmla="*/ 19 h 47"/>
                <a:gd name="T34" fmla="*/ 10 w 31"/>
                <a:gd name="T35" fmla="*/ 27 h 47"/>
                <a:gd name="T36" fmla="*/ 10 w 31"/>
                <a:gd name="T37" fmla="*/ 28 h 47"/>
                <a:gd name="T38" fmla="*/ 17 w 31"/>
                <a:gd name="T39"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47">
                  <a:moveTo>
                    <a:pt x="17" y="47"/>
                  </a:moveTo>
                  <a:cubicBezTo>
                    <a:pt x="17" y="37"/>
                    <a:pt x="17" y="37"/>
                    <a:pt x="17" y="37"/>
                  </a:cubicBezTo>
                  <a:cubicBezTo>
                    <a:pt x="0" y="37"/>
                    <a:pt x="0" y="37"/>
                    <a:pt x="0" y="37"/>
                  </a:cubicBezTo>
                  <a:cubicBezTo>
                    <a:pt x="0" y="29"/>
                    <a:pt x="0" y="29"/>
                    <a:pt x="0" y="29"/>
                  </a:cubicBezTo>
                  <a:cubicBezTo>
                    <a:pt x="16" y="0"/>
                    <a:pt x="16" y="0"/>
                    <a:pt x="16" y="0"/>
                  </a:cubicBezTo>
                  <a:cubicBezTo>
                    <a:pt x="27" y="0"/>
                    <a:pt x="27" y="0"/>
                    <a:pt x="27" y="0"/>
                  </a:cubicBezTo>
                  <a:cubicBezTo>
                    <a:pt x="27" y="28"/>
                    <a:pt x="27" y="28"/>
                    <a:pt x="27" y="28"/>
                  </a:cubicBezTo>
                  <a:cubicBezTo>
                    <a:pt x="31" y="28"/>
                    <a:pt x="31" y="28"/>
                    <a:pt x="31" y="28"/>
                  </a:cubicBezTo>
                  <a:cubicBezTo>
                    <a:pt x="31" y="37"/>
                    <a:pt x="31" y="37"/>
                    <a:pt x="31" y="37"/>
                  </a:cubicBezTo>
                  <a:cubicBezTo>
                    <a:pt x="27" y="37"/>
                    <a:pt x="27" y="37"/>
                    <a:pt x="27" y="37"/>
                  </a:cubicBezTo>
                  <a:cubicBezTo>
                    <a:pt x="27" y="47"/>
                    <a:pt x="27" y="47"/>
                    <a:pt x="27" y="47"/>
                  </a:cubicBezTo>
                  <a:lnTo>
                    <a:pt x="17" y="47"/>
                  </a:lnTo>
                  <a:close/>
                  <a:moveTo>
                    <a:pt x="17" y="28"/>
                  </a:moveTo>
                  <a:cubicBezTo>
                    <a:pt x="17" y="19"/>
                    <a:pt x="17" y="19"/>
                    <a:pt x="17" y="19"/>
                  </a:cubicBezTo>
                  <a:cubicBezTo>
                    <a:pt x="17" y="17"/>
                    <a:pt x="17" y="15"/>
                    <a:pt x="17" y="12"/>
                  </a:cubicBezTo>
                  <a:cubicBezTo>
                    <a:pt x="17" y="12"/>
                    <a:pt x="17" y="12"/>
                    <a:pt x="17" y="12"/>
                  </a:cubicBezTo>
                  <a:cubicBezTo>
                    <a:pt x="16" y="14"/>
                    <a:pt x="15" y="17"/>
                    <a:pt x="14" y="19"/>
                  </a:cubicBezTo>
                  <a:cubicBezTo>
                    <a:pt x="10" y="27"/>
                    <a:pt x="10" y="27"/>
                    <a:pt x="10" y="27"/>
                  </a:cubicBezTo>
                  <a:cubicBezTo>
                    <a:pt x="10" y="28"/>
                    <a:pt x="10" y="28"/>
                    <a:pt x="10" y="28"/>
                  </a:cubicBezTo>
                  <a:lnTo>
                    <a:pt x="17" y="28"/>
                  </a:ln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89" name="Freeform 62"/>
            <p:cNvSpPr/>
            <p:nvPr/>
          </p:nvSpPr>
          <p:spPr bwMode="auto">
            <a:xfrm>
              <a:off x="4019550" y="3862388"/>
              <a:ext cx="20638" cy="36513"/>
            </a:xfrm>
            <a:custGeom>
              <a:avLst/>
              <a:gdLst>
                <a:gd name="T0" fmla="*/ 26 w 27"/>
                <a:gd name="T1" fmla="*/ 9 h 48"/>
                <a:gd name="T2" fmla="*/ 13 w 27"/>
                <a:gd name="T3" fmla="*/ 9 h 48"/>
                <a:gd name="T4" fmla="*/ 13 w 27"/>
                <a:gd name="T5" fmla="*/ 16 h 48"/>
                <a:gd name="T6" fmla="*/ 14 w 27"/>
                <a:gd name="T7" fmla="*/ 16 h 48"/>
                <a:gd name="T8" fmla="*/ 23 w 27"/>
                <a:gd name="T9" fmla="*/ 20 h 48"/>
                <a:gd name="T10" fmla="*/ 27 w 27"/>
                <a:gd name="T11" fmla="*/ 31 h 48"/>
                <a:gd name="T12" fmla="*/ 10 w 27"/>
                <a:gd name="T13" fmla="*/ 48 h 48"/>
                <a:gd name="T14" fmla="*/ 0 w 27"/>
                <a:gd name="T15" fmla="*/ 46 h 48"/>
                <a:gd name="T16" fmla="*/ 2 w 27"/>
                <a:gd name="T17" fmla="*/ 37 h 48"/>
                <a:gd name="T18" fmla="*/ 9 w 27"/>
                <a:gd name="T19" fmla="*/ 39 h 48"/>
                <a:gd name="T20" fmla="*/ 16 w 27"/>
                <a:gd name="T21" fmla="*/ 32 h 48"/>
                <a:gd name="T22" fmla="*/ 6 w 27"/>
                <a:gd name="T23" fmla="*/ 24 h 48"/>
                <a:gd name="T24" fmla="*/ 3 w 27"/>
                <a:gd name="T25" fmla="*/ 24 h 48"/>
                <a:gd name="T26" fmla="*/ 5 w 27"/>
                <a:gd name="T27" fmla="*/ 0 h 48"/>
                <a:gd name="T28" fmla="*/ 26 w 27"/>
                <a:gd name="T29" fmla="*/ 0 h 48"/>
                <a:gd name="T30" fmla="*/ 26 w 27"/>
                <a:gd name="T31" fmla="*/ 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48">
                  <a:moveTo>
                    <a:pt x="26" y="9"/>
                  </a:moveTo>
                  <a:cubicBezTo>
                    <a:pt x="13" y="9"/>
                    <a:pt x="13" y="9"/>
                    <a:pt x="13" y="9"/>
                  </a:cubicBezTo>
                  <a:cubicBezTo>
                    <a:pt x="13" y="16"/>
                    <a:pt x="13" y="16"/>
                    <a:pt x="13" y="16"/>
                  </a:cubicBezTo>
                  <a:cubicBezTo>
                    <a:pt x="13" y="16"/>
                    <a:pt x="14" y="16"/>
                    <a:pt x="14" y="16"/>
                  </a:cubicBezTo>
                  <a:cubicBezTo>
                    <a:pt x="16" y="16"/>
                    <a:pt x="20" y="17"/>
                    <a:pt x="23" y="20"/>
                  </a:cubicBezTo>
                  <a:cubicBezTo>
                    <a:pt x="26" y="22"/>
                    <a:pt x="27" y="26"/>
                    <a:pt x="27" y="31"/>
                  </a:cubicBezTo>
                  <a:cubicBezTo>
                    <a:pt x="27" y="40"/>
                    <a:pt x="21" y="48"/>
                    <a:pt x="10" y="48"/>
                  </a:cubicBezTo>
                  <a:cubicBezTo>
                    <a:pt x="6" y="48"/>
                    <a:pt x="2" y="47"/>
                    <a:pt x="0" y="46"/>
                  </a:cubicBezTo>
                  <a:cubicBezTo>
                    <a:pt x="2" y="37"/>
                    <a:pt x="2" y="37"/>
                    <a:pt x="2" y="37"/>
                  </a:cubicBezTo>
                  <a:cubicBezTo>
                    <a:pt x="4" y="38"/>
                    <a:pt x="6" y="39"/>
                    <a:pt x="9" y="39"/>
                  </a:cubicBezTo>
                  <a:cubicBezTo>
                    <a:pt x="13" y="39"/>
                    <a:pt x="16" y="36"/>
                    <a:pt x="16" y="32"/>
                  </a:cubicBezTo>
                  <a:cubicBezTo>
                    <a:pt x="16" y="26"/>
                    <a:pt x="11" y="24"/>
                    <a:pt x="6" y="24"/>
                  </a:cubicBezTo>
                  <a:cubicBezTo>
                    <a:pt x="5" y="24"/>
                    <a:pt x="4" y="24"/>
                    <a:pt x="3" y="24"/>
                  </a:cubicBezTo>
                  <a:cubicBezTo>
                    <a:pt x="5" y="0"/>
                    <a:pt x="5" y="0"/>
                    <a:pt x="5" y="0"/>
                  </a:cubicBezTo>
                  <a:cubicBezTo>
                    <a:pt x="26" y="0"/>
                    <a:pt x="26" y="0"/>
                    <a:pt x="26" y="0"/>
                  </a:cubicBezTo>
                  <a:lnTo>
                    <a:pt x="26" y="9"/>
                  </a:ln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90" name="Freeform 63"/>
            <p:cNvSpPr>
              <a:spLocks noEditPoints="1"/>
            </p:cNvSpPr>
            <p:nvPr/>
          </p:nvSpPr>
          <p:spPr bwMode="auto">
            <a:xfrm>
              <a:off x="4044950" y="3860800"/>
              <a:ext cx="22225" cy="38100"/>
            </a:xfrm>
            <a:custGeom>
              <a:avLst/>
              <a:gdLst>
                <a:gd name="T0" fmla="*/ 26 w 30"/>
                <a:gd name="T1" fmla="*/ 9 h 49"/>
                <a:gd name="T2" fmla="*/ 22 w 30"/>
                <a:gd name="T3" fmla="*/ 10 h 49"/>
                <a:gd name="T4" fmla="*/ 12 w 30"/>
                <a:gd name="T5" fmla="*/ 20 h 49"/>
                <a:gd name="T6" fmla="*/ 12 w 30"/>
                <a:gd name="T7" fmla="*/ 20 h 49"/>
                <a:gd name="T8" fmla="*/ 19 w 30"/>
                <a:gd name="T9" fmla="*/ 17 h 49"/>
                <a:gd name="T10" fmla="*/ 30 w 30"/>
                <a:gd name="T11" fmla="*/ 32 h 49"/>
                <a:gd name="T12" fmla="*/ 16 w 30"/>
                <a:gd name="T13" fmla="*/ 49 h 49"/>
                <a:gd name="T14" fmla="*/ 0 w 30"/>
                <a:gd name="T15" fmla="*/ 29 h 49"/>
                <a:gd name="T16" fmla="*/ 9 w 30"/>
                <a:gd name="T17" fmla="*/ 7 h 49"/>
                <a:gd name="T18" fmla="*/ 20 w 30"/>
                <a:gd name="T19" fmla="*/ 1 h 49"/>
                <a:gd name="T20" fmla="*/ 26 w 30"/>
                <a:gd name="T21" fmla="*/ 0 h 49"/>
                <a:gd name="T22" fmla="*/ 26 w 30"/>
                <a:gd name="T23" fmla="*/ 9 h 49"/>
                <a:gd name="T24" fmla="*/ 19 w 30"/>
                <a:gd name="T25" fmla="*/ 31 h 49"/>
                <a:gd name="T26" fmla="*/ 15 w 30"/>
                <a:gd name="T27" fmla="*/ 25 h 49"/>
                <a:gd name="T28" fmla="*/ 12 w 30"/>
                <a:gd name="T29" fmla="*/ 27 h 49"/>
                <a:gd name="T30" fmla="*/ 12 w 30"/>
                <a:gd name="T31" fmla="*/ 32 h 49"/>
                <a:gd name="T32" fmla="*/ 15 w 30"/>
                <a:gd name="T33" fmla="*/ 41 h 49"/>
                <a:gd name="T34" fmla="*/ 19 w 30"/>
                <a:gd name="T35"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49">
                  <a:moveTo>
                    <a:pt x="26" y="9"/>
                  </a:moveTo>
                  <a:cubicBezTo>
                    <a:pt x="25" y="9"/>
                    <a:pt x="23" y="9"/>
                    <a:pt x="22" y="10"/>
                  </a:cubicBezTo>
                  <a:cubicBezTo>
                    <a:pt x="16" y="11"/>
                    <a:pt x="13" y="15"/>
                    <a:pt x="12" y="20"/>
                  </a:cubicBezTo>
                  <a:cubicBezTo>
                    <a:pt x="12" y="20"/>
                    <a:pt x="12" y="20"/>
                    <a:pt x="12" y="20"/>
                  </a:cubicBezTo>
                  <a:cubicBezTo>
                    <a:pt x="14" y="18"/>
                    <a:pt x="16" y="17"/>
                    <a:pt x="19" y="17"/>
                  </a:cubicBezTo>
                  <a:cubicBezTo>
                    <a:pt x="26" y="17"/>
                    <a:pt x="30" y="23"/>
                    <a:pt x="30" y="32"/>
                  </a:cubicBezTo>
                  <a:cubicBezTo>
                    <a:pt x="30" y="40"/>
                    <a:pt x="26" y="49"/>
                    <a:pt x="16" y="49"/>
                  </a:cubicBezTo>
                  <a:cubicBezTo>
                    <a:pt x="6" y="49"/>
                    <a:pt x="0" y="41"/>
                    <a:pt x="0" y="29"/>
                  </a:cubicBezTo>
                  <a:cubicBezTo>
                    <a:pt x="0" y="18"/>
                    <a:pt x="4" y="11"/>
                    <a:pt x="9" y="7"/>
                  </a:cubicBezTo>
                  <a:cubicBezTo>
                    <a:pt x="12" y="3"/>
                    <a:pt x="17" y="1"/>
                    <a:pt x="20" y="1"/>
                  </a:cubicBezTo>
                  <a:cubicBezTo>
                    <a:pt x="23" y="0"/>
                    <a:pt x="25" y="0"/>
                    <a:pt x="26" y="0"/>
                  </a:cubicBezTo>
                  <a:lnTo>
                    <a:pt x="26" y="9"/>
                  </a:lnTo>
                  <a:close/>
                  <a:moveTo>
                    <a:pt x="19" y="31"/>
                  </a:moveTo>
                  <a:cubicBezTo>
                    <a:pt x="19" y="29"/>
                    <a:pt x="18" y="25"/>
                    <a:pt x="15" y="25"/>
                  </a:cubicBezTo>
                  <a:cubicBezTo>
                    <a:pt x="14" y="25"/>
                    <a:pt x="13" y="26"/>
                    <a:pt x="12" y="27"/>
                  </a:cubicBezTo>
                  <a:cubicBezTo>
                    <a:pt x="12" y="28"/>
                    <a:pt x="12" y="29"/>
                    <a:pt x="12" y="32"/>
                  </a:cubicBezTo>
                  <a:cubicBezTo>
                    <a:pt x="12" y="37"/>
                    <a:pt x="13" y="41"/>
                    <a:pt x="15" y="41"/>
                  </a:cubicBezTo>
                  <a:cubicBezTo>
                    <a:pt x="19" y="41"/>
                    <a:pt x="19" y="36"/>
                    <a:pt x="19" y="31"/>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grpSp>
      <p:grpSp>
        <p:nvGrpSpPr>
          <p:cNvPr id="91" name="Group 69"/>
          <p:cNvGrpSpPr/>
          <p:nvPr/>
        </p:nvGrpSpPr>
        <p:grpSpPr>
          <a:xfrm>
            <a:off x="2721801" y="1123518"/>
            <a:ext cx="185972" cy="195566"/>
            <a:chOff x="2919413" y="3781425"/>
            <a:chExt cx="400050" cy="420688"/>
          </a:xfrm>
          <a:solidFill>
            <a:schemeClr val="accent4"/>
          </a:solidFill>
        </p:grpSpPr>
        <p:sp>
          <p:nvSpPr>
            <p:cNvPr id="92" name="Freeform 64"/>
            <p:cNvSpPr>
              <a:spLocks noEditPoints="1"/>
            </p:cNvSpPr>
            <p:nvPr/>
          </p:nvSpPr>
          <p:spPr bwMode="auto">
            <a:xfrm>
              <a:off x="3059113" y="3781425"/>
              <a:ext cx="120650" cy="420688"/>
            </a:xfrm>
            <a:custGeom>
              <a:avLst/>
              <a:gdLst>
                <a:gd name="T0" fmla="*/ 137 w 156"/>
                <a:gd name="T1" fmla="*/ 548 h 548"/>
                <a:gd name="T2" fmla="*/ 0 w 156"/>
                <a:gd name="T3" fmla="*/ 528 h 548"/>
                <a:gd name="T4" fmla="*/ 137 w 156"/>
                <a:gd name="T5" fmla="*/ 509 h 548"/>
                <a:gd name="T6" fmla="*/ 137 w 156"/>
                <a:gd name="T7" fmla="*/ 453 h 548"/>
                <a:gd name="T8" fmla="*/ 0 w 156"/>
                <a:gd name="T9" fmla="*/ 472 h 548"/>
                <a:gd name="T10" fmla="*/ 137 w 156"/>
                <a:gd name="T11" fmla="*/ 492 h 548"/>
                <a:gd name="T12" fmla="*/ 137 w 156"/>
                <a:gd name="T13" fmla="*/ 453 h 548"/>
                <a:gd name="T14" fmla="*/ 19 w 156"/>
                <a:gd name="T15" fmla="*/ 397 h 548"/>
                <a:gd name="T16" fmla="*/ 19 w 156"/>
                <a:gd name="T17" fmla="*/ 436 h 548"/>
                <a:gd name="T18" fmla="*/ 156 w 156"/>
                <a:gd name="T19" fmla="*/ 416 h 548"/>
                <a:gd name="T20" fmla="*/ 137 w 156"/>
                <a:gd name="T21" fmla="*/ 341 h 548"/>
                <a:gd name="T22" fmla="*/ 0 w 156"/>
                <a:gd name="T23" fmla="*/ 361 h 548"/>
                <a:gd name="T24" fmla="*/ 137 w 156"/>
                <a:gd name="T25" fmla="*/ 380 h 548"/>
                <a:gd name="T26" fmla="*/ 137 w 156"/>
                <a:gd name="T27" fmla="*/ 341 h 548"/>
                <a:gd name="T28" fmla="*/ 19 w 156"/>
                <a:gd name="T29" fmla="*/ 285 h 548"/>
                <a:gd name="T30" fmla="*/ 19 w 156"/>
                <a:gd name="T31" fmla="*/ 324 h 548"/>
                <a:gd name="T32" fmla="*/ 156 w 156"/>
                <a:gd name="T33" fmla="*/ 305 h 548"/>
                <a:gd name="T34" fmla="*/ 137 w 156"/>
                <a:gd name="T35" fmla="*/ 229 h 548"/>
                <a:gd name="T36" fmla="*/ 0 w 156"/>
                <a:gd name="T37" fmla="*/ 249 h 548"/>
                <a:gd name="T38" fmla="*/ 137 w 156"/>
                <a:gd name="T39" fmla="*/ 268 h 548"/>
                <a:gd name="T40" fmla="*/ 137 w 156"/>
                <a:gd name="T41" fmla="*/ 229 h 548"/>
                <a:gd name="T42" fmla="*/ 19 w 156"/>
                <a:gd name="T43" fmla="*/ 168 h 548"/>
                <a:gd name="T44" fmla="*/ 19 w 156"/>
                <a:gd name="T45" fmla="*/ 207 h 548"/>
                <a:gd name="T46" fmla="*/ 156 w 156"/>
                <a:gd name="T47" fmla="*/ 188 h 548"/>
                <a:gd name="T48" fmla="*/ 137 w 156"/>
                <a:gd name="T49" fmla="*/ 112 h 548"/>
                <a:gd name="T50" fmla="*/ 0 w 156"/>
                <a:gd name="T51" fmla="*/ 132 h 548"/>
                <a:gd name="T52" fmla="*/ 137 w 156"/>
                <a:gd name="T53" fmla="*/ 151 h 548"/>
                <a:gd name="T54" fmla="*/ 137 w 156"/>
                <a:gd name="T55" fmla="*/ 112 h 548"/>
                <a:gd name="T56" fmla="*/ 19 w 156"/>
                <a:gd name="T57" fmla="*/ 56 h 548"/>
                <a:gd name="T58" fmla="*/ 19 w 156"/>
                <a:gd name="T59" fmla="*/ 95 h 548"/>
                <a:gd name="T60" fmla="*/ 156 w 156"/>
                <a:gd name="T61" fmla="*/ 76 h 548"/>
                <a:gd name="T62" fmla="*/ 137 w 156"/>
                <a:gd name="T63" fmla="*/ 0 h 548"/>
                <a:gd name="T64" fmla="*/ 0 w 156"/>
                <a:gd name="T65" fmla="*/ 20 h 548"/>
                <a:gd name="T66" fmla="*/ 137 w 156"/>
                <a:gd name="T67" fmla="*/ 40 h 548"/>
                <a:gd name="T68" fmla="*/ 137 w 156"/>
                <a:gd name="T69" fmla="*/ 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 h="548">
                  <a:moveTo>
                    <a:pt x="156" y="528"/>
                  </a:moveTo>
                  <a:cubicBezTo>
                    <a:pt x="156" y="539"/>
                    <a:pt x="148" y="548"/>
                    <a:pt x="137" y="548"/>
                  </a:cubicBezTo>
                  <a:cubicBezTo>
                    <a:pt x="19" y="548"/>
                    <a:pt x="19" y="548"/>
                    <a:pt x="19" y="548"/>
                  </a:cubicBezTo>
                  <a:cubicBezTo>
                    <a:pt x="8" y="548"/>
                    <a:pt x="0" y="539"/>
                    <a:pt x="0" y="528"/>
                  </a:cubicBezTo>
                  <a:cubicBezTo>
                    <a:pt x="0" y="517"/>
                    <a:pt x="8" y="509"/>
                    <a:pt x="19" y="509"/>
                  </a:cubicBezTo>
                  <a:cubicBezTo>
                    <a:pt x="137" y="509"/>
                    <a:pt x="137" y="509"/>
                    <a:pt x="137" y="509"/>
                  </a:cubicBezTo>
                  <a:cubicBezTo>
                    <a:pt x="148" y="509"/>
                    <a:pt x="156" y="517"/>
                    <a:pt x="156" y="528"/>
                  </a:cubicBezTo>
                  <a:close/>
                  <a:moveTo>
                    <a:pt x="137" y="453"/>
                  </a:moveTo>
                  <a:cubicBezTo>
                    <a:pt x="19" y="453"/>
                    <a:pt x="19" y="453"/>
                    <a:pt x="19" y="453"/>
                  </a:cubicBezTo>
                  <a:cubicBezTo>
                    <a:pt x="8" y="453"/>
                    <a:pt x="0" y="461"/>
                    <a:pt x="0" y="472"/>
                  </a:cubicBezTo>
                  <a:cubicBezTo>
                    <a:pt x="0" y="483"/>
                    <a:pt x="8" y="492"/>
                    <a:pt x="19" y="492"/>
                  </a:cubicBezTo>
                  <a:cubicBezTo>
                    <a:pt x="137" y="492"/>
                    <a:pt x="137" y="492"/>
                    <a:pt x="137" y="492"/>
                  </a:cubicBezTo>
                  <a:cubicBezTo>
                    <a:pt x="148" y="492"/>
                    <a:pt x="156" y="483"/>
                    <a:pt x="156" y="472"/>
                  </a:cubicBezTo>
                  <a:cubicBezTo>
                    <a:pt x="156" y="461"/>
                    <a:pt x="148" y="453"/>
                    <a:pt x="137" y="453"/>
                  </a:cubicBezTo>
                  <a:close/>
                  <a:moveTo>
                    <a:pt x="137" y="397"/>
                  </a:moveTo>
                  <a:cubicBezTo>
                    <a:pt x="19" y="397"/>
                    <a:pt x="19" y="397"/>
                    <a:pt x="19" y="397"/>
                  </a:cubicBezTo>
                  <a:cubicBezTo>
                    <a:pt x="8" y="397"/>
                    <a:pt x="0" y="406"/>
                    <a:pt x="0" y="416"/>
                  </a:cubicBezTo>
                  <a:cubicBezTo>
                    <a:pt x="0" y="427"/>
                    <a:pt x="8" y="436"/>
                    <a:pt x="19" y="436"/>
                  </a:cubicBezTo>
                  <a:cubicBezTo>
                    <a:pt x="137" y="436"/>
                    <a:pt x="137" y="436"/>
                    <a:pt x="137" y="436"/>
                  </a:cubicBezTo>
                  <a:cubicBezTo>
                    <a:pt x="148" y="436"/>
                    <a:pt x="156" y="427"/>
                    <a:pt x="156" y="416"/>
                  </a:cubicBezTo>
                  <a:cubicBezTo>
                    <a:pt x="156" y="406"/>
                    <a:pt x="148" y="397"/>
                    <a:pt x="137" y="397"/>
                  </a:cubicBezTo>
                  <a:close/>
                  <a:moveTo>
                    <a:pt x="137" y="341"/>
                  </a:moveTo>
                  <a:cubicBezTo>
                    <a:pt x="19" y="341"/>
                    <a:pt x="19" y="341"/>
                    <a:pt x="19" y="341"/>
                  </a:cubicBezTo>
                  <a:cubicBezTo>
                    <a:pt x="8" y="341"/>
                    <a:pt x="0" y="350"/>
                    <a:pt x="0" y="361"/>
                  </a:cubicBezTo>
                  <a:cubicBezTo>
                    <a:pt x="0" y="371"/>
                    <a:pt x="8" y="380"/>
                    <a:pt x="19" y="380"/>
                  </a:cubicBezTo>
                  <a:cubicBezTo>
                    <a:pt x="137" y="380"/>
                    <a:pt x="137" y="380"/>
                    <a:pt x="137" y="380"/>
                  </a:cubicBezTo>
                  <a:cubicBezTo>
                    <a:pt x="148" y="380"/>
                    <a:pt x="156" y="371"/>
                    <a:pt x="156" y="361"/>
                  </a:cubicBezTo>
                  <a:cubicBezTo>
                    <a:pt x="156" y="350"/>
                    <a:pt x="148" y="341"/>
                    <a:pt x="137" y="341"/>
                  </a:cubicBezTo>
                  <a:close/>
                  <a:moveTo>
                    <a:pt x="137" y="285"/>
                  </a:moveTo>
                  <a:cubicBezTo>
                    <a:pt x="19" y="285"/>
                    <a:pt x="19" y="285"/>
                    <a:pt x="19" y="285"/>
                  </a:cubicBezTo>
                  <a:cubicBezTo>
                    <a:pt x="8" y="285"/>
                    <a:pt x="0" y="294"/>
                    <a:pt x="0" y="305"/>
                  </a:cubicBezTo>
                  <a:cubicBezTo>
                    <a:pt x="0" y="315"/>
                    <a:pt x="8" y="324"/>
                    <a:pt x="19" y="324"/>
                  </a:cubicBezTo>
                  <a:cubicBezTo>
                    <a:pt x="137" y="324"/>
                    <a:pt x="137" y="324"/>
                    <a:pt x="137" y="324"/>
                  </a:cubicBezTo>
                  <a:cubicBezTo>
                    <a:pt x="148" y="324"/>
                    <a:pt x="156" y="315"/>
                    <a:pt x="156" y="305"/>
                  </a:cubicBezTo>
                  <a:cubicBezTo>
                    <a:pt x="156" y="294"/>
                    <a:pt x="148" y="285"/>
                    <a:pt x="137" y="285"/>
                  </a:cubicBezTo>
                  <a:close/>
                  <a:moveTo>
                    <a:pt x="137" y="229"/>
                  </a:moveTo>
                  <a:cubicBezTo>
                    <a:pt x="19" y="229"/>
                    <a:pt x="19" y="229"/>
                    <a:pt x="19" y="229"/>
                  </a:cubicBezTo>
                  <a:cubicBezTo>
                    <a:pt x="8" y="229"/>
                    <a:pt x="0" y="238"/>
                    <a:pt x="0" y="249"/>
                  </a:cubicBezTo>
                  <a:cubicBezTo>
                    <a:pt x="0" y="260"/>
                    <a:pt x="8" y="268"/>
                    <a:pt x="19" y="268"/>
                  </a:cubicBezTo>
                  <a:cubicBezTo>
                    <a:pt x="137" y="268"/>
                    <a:pt x="137" y="268"/>
                    <a:pt x="137" y="268"/>
                  </a:cubicBezTo>
                  <a:cubicBezTo>
                    <a:pt x="148" y="268"/>
                    <a:pt x="156" y="260"/>
                    <a:pt x="156" y="249"/>
                  </a:cubicBezTo>
                  <a:cubicBezTo>
                    <a:pt x="156" y="238"/>
                    <a:pt x="148" y="229"/>
                    <a:pt x="137" y="229"/>
                  </a:cubicBezTo>
                  <a:close/>
                  <a:moveTo>
                    <a:pt x="137" y="168"/>
                  </a:moveTo>
                  <a:cubicBezTo>
                    <a:pt x="19" y="168"/>
                    <a:pt x="19" y="168"/>
                    <a:pt x="19" y="168"/>
                  </a:cubicBezTo>
                  <a:cubicBezTo>
                    <a:pt x="8" y="168"/>
                    <a:pt x="0" y="177"/>
                    <a:pt x="0" y="188"/>
                  </a:cubicBezTo>
                  <a:cubicBezTo>
                    <a:pt x="0" y="198"/>
                    <a:pt x="8" y="207"/>
                    <a:pt x="19" y="207"/>
                  </a:cubicBezTo>
                  <a:cubicBezTo>
                    <a:pt x="137" y="207"/>
                    <a:pt x="137" y="207"/>
                    <a:pt x="137" y="207"/>
                  </a:cubicBezTo>
                  <a:cubicBezTo>
                    <a:pt x="148" y="207"/>
                    <a:pt x="156" y="198"/>
                    <a:pt x="156" y="188"/>
                  </a:cubicBezTo>
                  <a:cubicBezTo>
                    <a:pt x="156" y="177"/>
                    <a:pt x="148" y="168"/>
                    <a:pt x="137" y="168"/>
                  </a:cubicBezTo>
                  <a:close/>
                  <a:moveTo>
                    <a:pt x="137" y="112"/>
                  </a:moveTo>
                  <a:cubicBezTo>
                    <a:pt x="19" y="112"/>
                    <a:pt x="19" y="112"/>
                    <a:pt x="19" y="112"/>
                  </a:cubicBezTo>
                  <a:cubicBezTo>
                    <a:pt x="8" y="112"/>
                    <a:pt x="0" y="121"/>
                    <a:pt x="0" y="132"/>
                  </a:cubicBezTo>
                  <a:cubicBezTo>
                    <a:pt x="0" y="142"/>
                    <a:pt x="8" y="151"/>
                    <a:pt x="19" y="151"/>
                  </a:cubicBezTo>
                  <a:cubicBezTo>
                    <a:pt x="137" y="151"/>
                    <a:pt x="137" y="151"/>
                    <a:pt x="137" y="151"/>
                  </a:cubicBezTo>
                  <a:cubicBezTo>
                    <a:pt x="148" y="151"/>
                    <a:pt x="156" y="142"/>
                    <a:pt x="156" y="132"/>
                  </a:cubicBezTo>
                  <a:cubicBezTo>
                    <a:pt x="156" y="121"/>
                    <a:pt x="148" y="112"/>
                    <a:pt x="137" y="112"/>
                  </a:cubicBezTo>
                  <a:close/>
                  <a:moveTo>
                    <a:pt x="137" y="56"/>
                  </a:moveTo>
                  <a:cubicBezTo>
                    <a:pt x="19" y="56"/>
                    <a:pt x="19" y="56"/>
                    <a:pt x="19" y="56"/>
                  </a:cubicBezTo>
                  <a:cubicBezTo>
                    <a:pt x="8" y="56"/>
                    <a:pt x="0" y="65"/>
                    <a:pt x="0" y="76"/>
                  </a:cubicBezTo>
                  <a:cubicBezTo>
                    <a:pt x="0" y="87"/>
                    <a:pt x="8" y="95"/>
                    <a:pt x="19" y="95"/>
                  </a:cubicBezTo>
                  <a:cubicBezTo>
                    <a:pt x="137" y="95"/>
                    <a:pt x="137" y="95"/>
                    <a:pt x="137" y="95"/>
                  </a:cubicBezTo>
                  <a:cubicBezTo>
                    <a:pt x="148" y="95"/>
                    <a:pt x="156" y="87"/>
                    <a:pt x="156" y="76"/>
                  </a:cubicBezTo>
                  <a:cubicBezTo>
                    <a:pt x="156" y="65"/>
                    <a:pt x="148" y="56"/>
                    <a:pt x="137" y="56"/>
                  </a:cubicBezTo>
                  <a:close/>
                  <a:moveTo>
                    <a:pt x="137" y="0"/>
                  </a:moveTo>
                  <a:cubicBezTo>
                    <a:pt x="19" y="0"/>
                    <a:pt x="19" y="0"/>
                    <a:pt x="19" y="0"/>
                  </a:cubicBezTo>
                  <a:cubicBezTo>
                    <a:pt x="8" y="0"/>
                    <a:pt x="0" y="9"/>
                    <a:pt x="0" y="20"/>
                  </a:cubicBezTo>
                  <a:cubicBezTo>
                    <a:pt x="0" y="31"/>
                    <a:pt x="8" y="40"/>
                    <a:pt x="19" y="40"/>
                  </a:cubicBezTo>
                  <a:cubicBezTo>
                    <a:pt x="137" y="40"/>
                    <a:pt x="137" y="40"/>
                    <a:pt x="137" y="40"/>
                  </a:cubicBezTo>
                  <a:cubicBezTo>
                    <a:pt x="148" y="40"/>
                    <a:pt x="156" y="31"/>
                    <a:pt x="156" y="20"/>
                  </a:cubicBezTo>
                  <a:cubicBezTo>
                    <a:pt x="156" y="9"/>
                    <a:pt x="148" y="0"/>
                    <a:pt x="137" y="0"/>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93" name="Freeform 65"/>
            <p:cNvSpPr/>
            <p:nvPr/>
          </p:nvSpPr>
          <p:spPr bwMode="auto">
            <a:xfrm>
              <a:off x="2919413" y="4171950"/>
              <a:ext cx="120650" cy="30163"/>
            </a:xfrm>
            <a:custGeom>
              <a:avLst/>
              <a:gdLst>
                <a:gd name="T0" fmla="*/ 137 w 157"/>
                <a:gd name="T1" fmla="*/ 0 h 39"/>
                <a:gd name="T2" fmla="*/ 20 w 157"/>
                <a:gd name="T3" fmla="*/ 0 h 39"/>
                <a:gd name="T4" fmla="*/ 0 w 157"/>
                <a:gd name="T5" fmla="*/ 19 h 39"/>
                <a:gd name="T6" fmla="*/ 20 w 157"/>
                <a:gd name="T7" fmla="*/ 39 h 39"/>
                <a:gd name="T8" fmla="*/ 137 w 157"/>
                <a:gd name="T9" fmla="*/ 39 h 39"/>
                <a:gd name="T10" fmla="*/ 157 w 157"/>
                <a:gd name="T11" fmla="*/ 19 h 39"/>
                <a:gd name="T12" fmla="*/ 137 w 1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57" h="39">
                  <a:moveTo>
                    <a:pt x="137" y="0"/>
                  </a:moveTo>
                  <a:cubicBezTo>
                    <a:pt x="20" y="0"/>
                    <a:pt x="20" y="0"/>
                    <a:pt x="20" y="0"/>
                  </a:cubicBezTo>
                  <a:cubicBezTo>
                    <a:pt x="9" y="0"/>
                    <a:pt x="0" y="8"/>
                    <a:pt x="0" y="19"/>
                  </a:cubicBezTo>
                  <a:cubicBezTo>
                    <a:pt x="0" y="30"/>
                    <a:pt x="9" y="39"/>
                    <a:pt x="20" y="39"/>
                  </a:cubicBezTo>
                  <a:cubicBezTo>
                    <a:pt x="137" y="39"/>
                    <a:pt x="137" y="39"/>
                    <a:pt x="137" y="39"/>
                  </a:cubicBezTo>
                  <a:cubicBezTo>
                    <a:pt x="148" y="39"/>
                    <a:pt x="157" y="30"/>
                    <a:pt x="157" y="19"/>
                  </a:cubicBezTo>
                  <a:cubicBezTo>
                    <a:pt x="157" y="8"/>
                    <a:pt x="148" y="0"/>
                    <a:pt x="137" y="0"/>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94" name="Freeform 66"/>
            <p:cNvSpPr/>
            <p:nvPr/>
          </p:nvSpPr>
          <p:spPr bwMode="auto">
            <a:xfrm>
              <a:off x="2919413" y="4129088"/>
              <a:ext cx="120650" cy="30163"/>
            </a:xfrm>
            <a:custGeom>
              <a:avLst/>
              <a:gdLst>
                <a:gd name="T0" fmla="*/ 137 w 157"/>
                <a:gd name="T1" fmla="*/ 0 h 39"/>
                <a:gd name="T2" fmla="*/ 20 w 157"/>
                <a:gd name="T3" fmla="*/ 0 h 39"/>
                <a:gd name="T4" fmla="*/ 0 w 157"/>
                <a:gd name="T5" fmla="*/ 19 h 39"/>
                <a:gd name="T6" fmla="*/ 20 w 157"/>
                <a:gd name="T7" fmla="*/ 39 h 39"/>
                <a:gd name="T8" fmla="*/ 137 w 157"/>
                <a:gd name="T9" fmla="*/ 39 h 39"/>
                <a:gd name="T10" fmla="*/ 157 w 157"/>
                <a:gd name="T11" fmla="*/ 19 h 39"/>
                <a:gd name="T12" fmla="*/ 137 w 1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57" h="39">
                  <a:moveTo>
                    <a:pt x="137" y="0"/>
                  </a:moveTo>
                  <a:cubicBezTo>
                    <a:pt x="20" y="0"/>
                    <a:pt x="20" y="0"/>
                    <a:pt x="20" y="0"/>
                  </a:cubicBezTo>
                  <a:cubicBezTo>
                    <a:pt x="9" y="0"/>
                    <a:pt x="0" y="8"/>
                    <a:pt x="0" y="19"/>
                  </a:cubicBezTo>
                  <a:cubicBezTo>
                    <a:pt x="0" y="30"/>
                    <a:pt x="9" y="39"/>
                    <a:pt x="20" y="39"/>
                  </a:cubicBezTo>
                  <a:cubicBezTo>
                    <a:pt x="137" y="39"/>
                    <a:pt x="137" y="39"/>
                    <a:pt x="137" y="39"/>
                  </a:cubicBezTo>
                  <a:cubicBezTo>
                    <a:pt x="148" y="39"/>
                    <a:pt x="157" y="30"/>
                    <a:pt x="157" y="19"/>
                  </a:cubicBezTo>
                  <a:cubicBezTo>
                    <a:pt x="157" y="8"/>
                    <a:pt x="148" y="0"/>
                    <a:pt x="137" y="0"/>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95" name="Freeform 67"/>
            <p:cNvSpPr/>
            <p:nvPr/>
          </p:nvSpPr>
          <p:spPr bwMode="auto">
            <a:xfrm>
              <a:off x="2919413" y="4086225"/>
              <a:ext cx="120650" cy="30163"/>
            </a:xfrm>
            <a:custGeom>
              <a:avLst/>
              <a:gdLst>
                <a:gd name="T0" fmla="*/ 137 w 157"/>
                <a:gd name="T1" fmla="*/ 0 h 39"/>
                <a:gd name="T2" fmla="*/ 20 w 157"/>
                <a:gd name="T3" fmla="*/ 0 h 39"/>
                <a:gd name="T4" fmla="*/ 0 w 157"/>
                <a:gd name="T5" fmla="*/ 19 h 39"/>
                <a:gd name="T6" fmla="*/ 20 w 157"/>
                <a:gd name="T7" fmla="*/ 39 h 39"/>
                <a:gd name="T8" fmla="*/ 137 w 157"/>
                <a:gd name="T9" fmla="*/ 39 h 39"/>
                <a:gd name="T10" fmla="*/ 157 w 157"/>
                <a:gd name="T11" fmla="*/ 19 h 39"/>
                <a:gd name="T12" fmla="*/ 137 w 1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57" h="39">
                  <a:moveTo>
                    <a:pt x="137" y="0"/>
                  </a:moveTo>
                  <a:cubicBezTo>
                    <a:pt x="20" y="0"/>
                    <a:pt x="20" y="0"/>
                    <a:pt x="20" y="0"/>
                  </a:cubicBezTo>
                  <a:cubicBezTo>
                    <a:pt x="9" y="0"/>
                    <a:pt x="0" y="9"/>
                    <a:pt x="0" y="19"/>
                  </a:cubicBezTo>
                  <a:cubicBezTo>
                    <a:pt x="0" y="30"/>
                    <a:pt x="9" y="39"/>
                    <a:pt x="20" y="39"/>
                  </a:cubicBezTo>
                  <a:cubicBezTo>
                    <a:pt x="137" y="39"/>
                    <a:pt x="137" y="39"/>
                    <a:pt x="137" y="39"/>
                  </a:cubicBezTo>
                  <a:cubicBezTo>
                    <a:pt x="148" y="39"/>
                    <a:pt x="157" y="30"/>
                    <a:pt x="157" y="19"/>
                  </a:cubicBezTo>
                  <a:cubicBezTo>
                    <a:pt x="157" y="9"/>
                    <a:pt x="148" y="0"/>
                    <a:pt x="137" y="0"/>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96" name="Freeform 68"/>
            <p:cNvSpPr/>
            <p:nvPr/>
          </p:nvSpPr>
          <p:spPr bwMode="auto">
            <a:xfrm>
              <a:off x="2919413" y="4043363"/>
              <a:ext cx="120650" cy="30163"/>
            </a:xfrm>
            <a:custGeom>
              <a:avLst/>
              <a:gdLst>
                <a:gd name="T0" fmla="*/ 137 w 157"/>
                <a:gd name="T1" fmla="*/ 0 h 39"/>
                <a:gd name="T2" fmla="*/ 20 w 157"/>
                <a:gd name="T3" fmla="*/ 0 h 39"/>
                <a:gd name="T4" fmla="*/ 0 w 157"/>
                <a:gd name="T5" fmla="*/ 20 h 39"/>
                <a:gd name="T6" fmla="*/ 20 w 157"/>
                <a:gd name="T7" fmla="*/ 39 h 39"/>
                <a:gd name="T8" fmla="*/ 137 w 157"/>
                <a:gd name="T9" fmla="*/ 39 h 39"/>
                <a:gd name="T10" fmla="*/ 157 w 157"/>
                <a:gd name="T11" fmla="*/ 20 h 39"/>
                <a:gd name="T12" fmla="*/ 137 w 1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57" h="39">
                  <a:moveTo>
                    <a:pt x="137" y="0"/>
                  </a:moveTo>
                  <a:cubicBezTo>
                    <a:pt x="20" y="0"/>
                    <a:pt x="20" y="0"/>
                    <a:pt x="20" y="0"/>
                  </a:cubicBezTo>
                  <a:cubicBezTo>
                    <a:pt x="9" y="0"/>
                    <a:pt x="0" y="9"/>
                    <a:pt x="0" y="20"/>
                  </a:cubicBezTo>
                  <a:cubicBezTo>
                    <a:pt x="0" y="30"/>
                    <a:pt x="9" y="39"/>
                    <a:pt x="20" y="39"/>
                  </a:cubicBezTo>
                  <a:cubicBezTo>
                    <a:pt x="137" y="39"/>
                    <a:pt x="137" y="39"/>
                    <a:pt x="137" y="39"/>
                  </a:cubicBezTo>
                  <a:cubicBezTo>
                    <a:pt x="148" y="39"/>
                    <a:pt x="157" y="30"/>
                    <a:pt x="157" y="20"/>
                  </a:cubicBezTo>
                  <a:cubicBezTo>
                    <a:pt x="157" y="9"/>
                    <a:pt x="148" y="0"/>
                    <a:pt x="137" y="0"/>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97" name="Freeform 69"/>
            <p:cNvSpPr/>
            <p:nvPr/>
          </p:nvSpPr>
          <p:spPr bwMode="auto">
            <a:xfrm>
              <a:off x="2919413" y="4000500"/>
              <a:ext cx="120650" cy="30163"/>
            </a:xfrm>
            <a:custGeom>
              <a:avLst/>
              <a:gdLst>
                <a:gd name="T0" fmla="*/ 137 w 157"/>
                <a:gd name="T1" fmla="*/ 0 h 39"/>
                <a:gd name="T2" fmla="*/ 20 w 157"/>
                <a:gd name="T3" fmla="*/ 0 h 39"/>
                <a:gd name="T4" fmla="*/ 0 w 157"/>
                <a:gd name="T5" fmla="*/ 20 h 39"/>
                <a:gd name="T6" fmla="*/ 20 w 157"/>
                <a:gd name="T7" fmla="*/ 39 h 39"/>
                <a:gd name="T8" fmla="*/ 137 w 157"/>
                <a:gd name="T9" fmla="*/ 39 h 39"/>
                <a:gd name="T10" fmla="*/ 157 w 157"/>
                <a:gd name="T11" fmla="*/ 20 h 39"/>
                <a:gd name="T12" fmla="*/ 137 w 1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57" h="39">
                  <a:moveTo>
                    <a:pt x="137" y="0"/>
                  </a:moveTo>
                  <a:cubicBezTo>
                    <a:pt x="20" y="0"/>
                    <a:pt x="20" y="0"/>
                    <a:pt x="20" y="0"/>
                  </a:cubicBezTo>
                  <a:cubicBezTo>
                    <a:pt x="9" y="0"/>
                    <a:pt x="0" y="9"/>
                    <a:pt x="0" y="20"/>
                  </a:cubicBezTo>
                  <a:cubicBezTo>
                    <a:pt x="0" y="30"/>
                    <a:pt x="9" y="39"/>
                    <a:pt x="20" y="39"/>
                  </a:cubicBezTo>
                  <a:cubicBezTo>
                    <a:pt x="137" y="39"/>
                    <a:pt x="137" y="39"/>
                    <a:pt x="137" y="39"/>
                  </a:cubicBezTo>
                  <a:cubicBezTo>
                    <a:pt x="148" y="39"/>
                    <a:pt x="157" y="30"/>
                    <a:pt x="157" y="20"/>
                  </a:cubicBezTo>
                  <a:cubicBezTo>
                    <a:pt x="157" y="9"/>
                    <a:pt x="148" y="0"/>
                    <a:pt x="137" y="0"/>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98" name="Freeform 70"/>
            <p:cNvSpPr/>
            <p:nvPr/>
          </p:nvSpPr>
          <p:spPr bwMode="auto">
            <a:xfrm>
              <a:off x="2919413" y="3957638"/>
              <a:ext cx="120650" cy="28575"/>
            </a:xfrm>
            <a:custGeom>
              <a:avLst/>
              <a:gdLst>
                <a:gd name="T0" fmla="*/ 137 w 157"/>
                <a:gd name="T1" fmla="*/ 0 h 39"/>
                <a:gd name="T2" fmla="*/ 20 w 157"/>
                <a:gd name="T3" fmla="*/ 0 h 39"/>
                <a:gd name="T4" fmla="*/ 0 w 157"/>
                <a:gd name="T5" fmla="*/ 20 h 39"/>
                <a:gd name="T6" fmla="*/ 20 w 157"/>
                <a:gd name="T7" fmla="*/ 39 h 39"/>
                <a:gd name="T8" fmla="*/ 137 w 157"/>
                <a:gd name="T9" fmla="*/ 39 h 39"/>
                <a:gd name="T10" fmla="*/ 157 w 157"/>
                <a:gd name="T11" fmla="*/ 20 h 39"/>
                <a:gd name="T12" fmla="*/ 137 w 1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57" h="39">
                  <a:moveTo>
                    <a:pt x="137" y="0"/>
                  </a:moveTo>
                  <a:cubicBezTo>
                    <a:pt x="20" y="0"/>
                    <a:pt x="20" y="0"/>
                    <a:pt x="20" y="0"/>
                  </a:cubicBezTo>
                  <a:cubicBezTo>
                    <a:pt x="9" y="0"/>
                    <a:pt x="0" y="9"/>
                    <a:pt x="0" y="20"/>
                  </a:cubicBezTo>
                  <a:cubicBezTo>
                    <a:pt x="0" y="31"/>
                    <a:pt x="9" y="39"/>
                    <a:pt x="20" y="39"/>
                  </a:cubicBezTo>
                  <a:cubicBezTo>
                    <a:pt x="137" y="39"/>
                    <a:pt x="137" y="39"/>
                    <a:pt x="137" y="39"/>
                  </a:cubicBezTo>
                  <a:cubicBezTo>
                    <a:pt x="148" y="39"/>
                    <a:pt x="157" y="31"/>
                    <a:pt x="157" y="20"/>
                  </a:cubicBezTo>
                  <a:cubicBezTo>
                    <a:pt x="157" y="9"/>
                    <a:pt x="148" y="0"/>
                    <a:pt x="137" y="0"/>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99" name="Freeform 71"/>
            <p:cNvSpPr/>
            <p:nvPr/>
          </p:nvSpPr>
          <p:spPr bwMode="auto">
            <a:xfrm>
              <a:off x="3198813" y="4171950"/>
              <a:ext cx="120650" cy="30163"/>
            </a:xfrm>
            <a:custGeom>
              <a:avLst/>
              <a:gdLst>
                <a:gd name="T0" fmla="*/ 137 w 157"/>
                <a:gd name="T1" fmla="*/ 0 h 39"/>
                <a:gd name="T2" fmla="*/ 20 w 157"/>
                <a:gd name="T3" fmla="*/ 0 h 39"/>
                <a:gd name="T4" fmla="*/ 0 w 157"/>
                <a:gd name="T5" fmla="*/ 19 h 39"/>
                <a:gd name="T6" fmla="*/ 20 w 157"/>
                <a:gd name="T7" fmla="*/ 39 h 39"/>
                <a:gd name="T8" fmla="*/ 137 w 157"/>
                <a:gd name="T9" fmla="*/ 39 h 39"/>
                <a:gd name="T10" fmla="*/ 157 w 157"/>
                <a:gd name="T11" fmla="*/ 19 h 39"/>
                <a:gd name="T12" fmla="*/ 137 w 1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57" h="39">
                  <a:moveTo>
                    <a:pt x="137" y="0"/>
                  </a:moveTo>
                  <a:cubicBezTo>
                    <a:pt x="20" y="0"/>
                    <a:pt x="20" y="0"/>
                    <a:pt x="20" y="0"/>
                  </a:cubicBezTo>
                  <a:cubicBezTo>
                    <a:pt x="9" y="0"/>
                    <a:pt x="0" y="8"/>
                    <a:pt x="0" y="19"/>
                  </a:cubicBezTo>
                  <a:cubicBezTo>
                    <a:pt x="0" y="30"/>
                    <a:pt x="9" y="39"/>
                    <a:pt x="20" y="39"/>
                  </a:cubicBezTo>
                  <a:cubicBezTo>
                    <a:pt x="137" y="39"/>
                    <a:pt x="137" y="39"/>
                    <a:pt x="137" y="39"/>
                  </a:cubicBezTo>
                  <a:cubicBezTo>
                    <a:pt x="148" y="39"/>
                    <a:pt x="157" y="30"/>
                    <a:pt x="157" y="19"/>
                  </a:cubicBezTo>
                  <a:cubicBezTo>
                    <a:pt x="157" y="8"/>
                    <a:pt x="148" y="0"/>
                    <a:pt x="137" y="0"/>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100" name="Freeform 72"/>
            <p:cNvSpPr/>
            <p:nvPr/>
          </p:nvSpPr>
          <p:spPr bwMode="auto">
            <a:xfrm>
              <a:off x="3198813" y="4129088"/>
              <a:ext cx="120650" cy="30163"/>
            </a:xfrm>
            <a:custGeom>
              <a:avLst/>
              <a:gdLst>
                <a:gd name="T0" fmla="*/ 137 w 157"/>
                <a:gd name="T1" fmla="*/ 0 h 39"/>
                <a:gd name="T2" fmla="*/ 20 w 157"/>
                <a:gd name="T3" fmla="*/ 0 h 39"/>
                <a:gd name="T4" fmla="*/ 0 w 157"/>
                <a:gd name="T5" fmla="*/ 19 h 39"/>
                <a:gd name="T6" fmla="*/ 20 w 157"/>
                <a:gd name="T7" fmla="*/ 39 h 39"/>
                <a:gd name="T8" fmla="*/ 137 w 157"/>
                <a:gd name="T9" fmla="*/ 39 h 39"/>
                <a:gd name="T10" fmla="*/ 157 w 157"/>
                <a:gd name="T11" fmla="*/ 19 h 39"/>
                <a:gd name="T12" fmla="*/ 137 w 1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57" h="39">
                  <a:moveTo>
                    <a:pt x="137" y="0"/>
                  </a:moveTo>
                  <a:cubicBezTo>
                    <a:pt x="20" y="0"/>
                    <a:pt x="20" y="0"/>
                    <a:pt x="20" y="0"/>
                  </a:cubicBezTo>
                  <a:cubicBezTo>
                    <a:pt x="9" y="0"/>
                    <a:pt x="0" y="8"/>
                    <a:pt x="0" y="19"/>
                  </a:cubicBezTo>
                  <a:cubicBezTo>
                    <a:pt x="0" y="30"/>
                    <a:pt x="9" y="39"/>
                    <a:pt x="20" y="39"/>
                  </a:cubicBezTo>
                  <a:cubicBezTo>
                    <a:pt x="137" y="39"/>
                    <a:pt x="137" y="39"/>
                    <a:pt x="137" y="39"/>
                  </a:cubicBezTo>
                  <a:cubicBezTo>
                    <a:pt x="148" y="39"/>
                    <a:pt x="157" y="30"/>
                    <a:pt x="157" y="19"/>
                  </a:cubicBezTo>
                  <a:cubicBezTo>
                    <a:pt x="157" y="8"/>
                    <a:pt x="148" y="0"/>
                    <a:pt x="137" y="0"/>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101" name="Freeform 73"/>
            <p:cNvSpPr/>
            <p:nvPr/>
          </p:nvSpPr>
          <p:spPr bwMode="auto">
            <a:xfrm>
              <a:off x="3198813" y="4086225"/>
              <a:ext cx="120650" cy="30163"/>
            </a:xfrm>
            <a:custGeom>
              <a:avLst/>
              <a:gdLst>
                <a:gd name="T0" fmla="*/ 137 w 157"/>
                <a:gd name="T1" fmla="*/ 0 h 39"/>
                <a:gd name="T2" fmla="*/ 20 w 157"/>
                <a:gd name="T3" fmla="*/ 0 h 39"/>
                <a:gd name="T4" fmla="*/ 0 w 157"/>
                <a:gd name="T5" fmla="*/ 19 h 39"/>
                <a:gd name="T6" fmla="*/ 20 w 157"/>
                <a:gd name="T7" fmla="*/ 39 h 39"/>
                <a:gd name="T8" fmla="*/ 137 w 157"/>
                <a:gd name="T9" fmla="*/ 39 h 39"/>
                <a:gd name="T10" fmla="*/ 157 w 157"/>
                <a:gd name="T11" fmla="*/ 19 h 39"/>
                <a:gd name="T12" fmla="*/ 137 w 1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57" h="39">
                  <a:moveTo>
                    <a:pt x="137" y="0"/>
                  </a:moveTo>
                  <a:cubicBezTo>
                    <a:pt x="20" y="0"/>
                    <a:pt x="20" y="0"/>
                    <a:pt x="20" y="0"/>
                  </a:cubicBezTo>
                  <a:cubicBezTo>
                    <a:pt x="9" y="0"/>
                    <a:pt x="0" y="9"/>
                    <a:pt x="0" y="19"/>
                  </a:cubicBezTo>
                  <a:cubicBezTo>
                    <a:pt x="0" y="30"/>
                    <a:pt x="9" y="39"/>
                    <a:pt x="20" y="39"/>
                  </a:cubicBezTo>
                  <a:cubicBezTo>
                    <a:pt x="137" y="39"/>
                    <a:pt x="137" y="39"/>
                    <a:pt x="137" y="39"/>
                  </a:cubicBezTo>
                  <a:cubicBezTo>
                    <a:pt x="148" y="39"/>
                    <a:pt x="157" y="30"/>
                    <a:pt x="157" y="19"/>
                  </a:cubicBezTo>
                  <a:cubicBezTo>
                    <a:pt x="157" y="9"/>
                    <a:pt x="148" y="0"/>
                    <a:pt x="137" y="0"/>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102" name="Freeform 74"/>
            <p:cNvSpPr/>
            <p:nvPr/>
          </p:nvSpPr>
          <p:spPr bwMode="auto">
            <a:xfrm>
              <a:off x="3198813" y="4043363"/>
              <a:ext cx="120650" cy="30163"/>
            </a:xfrm>
            <a:custGeom>
              <a:avLst/>
              <a:gdLst>
                <a:gd name="T0" fmla="*/ 20 w 157"/>
                <a:gd name="T1" fmla="*/ 39 h 39"/>
                <a:gd name="T2" fmla="*/ 137 w 157"/>
                <a:gd name="T3" fmla="*/ 39 h 39"/>
                <a:gd name="T4" fmla="*/ 157 w 157"/>
                <a:gd name="T5" fmla="*/ 20 h 39"/>
                <a:gd name="T6" fmla="*/ 137 w 157"/>
                <a:gd name="T7" fmla="*/ 0 h 39"/>
                <a:gd name="T8" fmla="*/ 20 w 157"/>
                <a:gd name="T9" fmla="*/ 0 h 39"/>
                <a:gd name="T10" fmla="*/ 0 w 157"/>
                <a:gd name="T11" fmla="*/ 20 h 39"/>
                <a:gd name="T12" fmla="*/ 20 w 157"/>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57" h="39">
                  <a:moveTo>
                    <a:pt x="20" y="39"/>
                  </a:moveTo>
                  <a:cubicBezTo>
                    <a:pt x="137" y="39"/>
                    <a:pt x="137" y="39"/>
                    <a:pt x="137" y="39"/>
                  </a:cubicBezTo>
                  <a:cubicBezTo>
                    <a:pt x="148" y="39"/>
                    <a:pt x="157" y="30"/>
                    <a:pt x="157" y="20"/>
                  </a:cubicBezTo>
                  <a:cubicBezTo>
                    <a:pt x="157" y="9"/>
                    <a:pt x="148" y="0"/>
                    <a:pt x="137" y="0"/>
                  </a:cubicBezTo>
                  <a:cubicBezTo>
                    <a:pt x="20" y="0"/>
                    <a:pt x="20" y="0"/>
                    <a:pt x="20" y="0"/>
                  </a:cubicBezTo>
                  <a:cubicBezTo>
                    <a:pt x="9" y="0"/>
                    <a:pt x="0" y="9"/>
                    <a:pt x="0" y="20"/>
                  </a:cubicBezTo>
                  <a:cubicBezTo>
                    <a:pt x="0" y="30"/>
                    <a:pt x="9" y="39"/>
                    <a:pt x="20" y="39"/>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grpSp>
      <p:grpSp>
        <p:nvGrpSpPr>
          <p:cNvPr id="103" name="Group 213"/>
          <p:cNvGrpSpPr/>
          <p:nvPr/>
        </p:nvGrpSpPr>
        <p:grpSpPr>
          <a:xfrm>
            <a:off x="2696023" y="3360355"/>
            <a:ext cx="237310" cy="219254"/>
            <a:chOff x="2900363" y="5486400"/>
            <a:chExt cx="438150" cy="404813"/>
          </a:xfrm>
          <a:solidFill>
            <a:schemeClr val="accent2"/>
          </a:solidFill>
        </p:grpSpPr>
        <p:sp>
          <p:nvSpPr>
            <p:cNvPr id="104" name="Freeform 203"/>
            <p:cNvSpPr>
              <a:spLocks noEditPoints="1"/>
            </p:cNvSpPr>
            <p:nvPr/>
          </p:nvSpPr>
          <p:spPr bwMode="auto">
            <a:xfrm>
              <a:off x="3151188" y="5486400"/>
              <a:ext cx="187325" cy="195263"/>
            </a:xfrm>
            <a:custGeom>
              <a:avLst/>
              <a:gdLst>
                <a:gd name="T0" fmla="*/ 240 w 245"/>
                <a:gd name="T1" fmla="*/ 155 h 254"/>
                <a:gd name="T2" fmla="*/ 211 w 245"/>
                <a:gd name="T3" fmla="*/ 137 h 254"/>
                <a:gd name="T4" fmla="*/ 211 w 245"/>
                <a:gd name="T5" fmla="*/ 118 h 254"/>
                <a:gd name="T6" fmla="*/ 207 w 245"/>
                <a:gd name="T7" fmla="*/ 100 h 254"/>
                <a:gd name="T8" fmla="*/ 231 w 245"/>
                <a:gd name="T9" fmla="*/ 76 h 254"/>
                <a:gd name="T10" fmla="*/ 232 w 245"/>
                <a:gd name="T11" fmla="*/ 64 h 254"/>
                <a:gd name="T12" fmla="*/ 217 w 245"/>
                <a:gd name="T13" fmla="*/ 43 h 254"/>
                <a:gd name="T14" fmla="*/ 205 w 245"/>
                <a:gd name="T15" fmla="*/ 40 h 254"/>
                <a:gd name="T16" fmla="*/ 175 w 245"/>
                <a:gd name="T17" fmla="*/ 55 h 254"/>
                <a:gd name="T18" fmla="*/ 141 w 245"/>
                <a:gd name="T19" fmla="*/ 40 h 254"/>
                <a:gd name="T20" fmla="*/ 133 w 245"/>
                <a:gd name="T21" fmla="*/ 7 h 254"/>
                <a:gd name="T22" fmla="*/ 123 w 245"/>
                <a:gd name="T23" fmla="*/ 1 h 254"/>
                <a:gd name="T24" fmla="*/ 96 w 245"/>
                <a:gd name="T25" fmla="*/ 3 h 254"/>
                <a:gd name="T26" fmla="*/ 88 w 245"/>
                <a:gd name="T27" fmla="*/ 12 h 254"/>
                <a:gd name="T28" fmla="*/ 86 w 245"/>
                <a:gd name="T29" fmla="*/ 46 h 254"/>
                <a:gd name="T30" fmla="*/ 57 w 245"/>
                <a:gd name="T31" fmla="*/ 68 h 254"/>
                <a:gd name="T32" fmla="*/ 24 w 245"/>
                <a:gd name="T33" fmla="*/ 59 h 254"/>
                <a:gd name="T34" fmla="*/ 13 w 245"/>
                <a:gd name="T35" fmla="*/ 64 h 254"/>
                <a:gd name="T36" fmla="*/ 2 w 245"/>
                <a:gd name="T37" fmla="*/ 88 h 254"/>
                <a:gd name="T38" fmla="*/ 6 w 245"/>
                <a:gd name="T39" fmla="*/ 99 h 254"/>
                <a:gd name="T40" fmla="*/ 34 w 245"/>
                <a:gd name="T41" fmla="*/ 118 h 254"/>
                <a:gd name="T42" fmla="*/ 34 w 245"/>
                <a:gd name="T43" fmla="*/ 136 h 254"/>
                <a:gd name="T44" fmla="*/ 38 w 245"/>
                <a:gd name="T45" fmla="*/ 155 h 254"/>
                <a:gd name="T46" fmla="*/ 14 w 245"/>
                <a:gd name="T47" fmla="*/ 179 h 254"/>
                <a:gd name="T48" fmla="*/ 13 w 245"/>
                <a:gd name="T49" fmla="*/ 190 h 254"/>
                <a:gd name="T50" fmla="*/ 28 w 245"/>
                <a:gd name="T51" fmla="*/ 212 h 254"/>
                <a:gd name="T52" fmla="*/ 40 w 245"/>
                <a:gd name="T53" fmla="*/ 215 h 254"/>
                <a:gd name="T54" fmla="*/ 70 w 245"/>
                <a:gd name="T55" fmla="*/ 199 h 254"/>
                <a:gd name="T56" fmla="*/ 104 w 245"/>
                <a:gd name="T57" fmla="*/ 214 h 254"/>
                <a:gd name="T58" fmla="*/ 113 w 245"/>
                <a:gd name="T59" fmla="*/ 247 h 254"/>
                <a:gd name="T60" fmla="*/ 122 w 245"/>
                <a:gd name="T61" fmla="*/ 254 h 254"/>
                <a:gd name="T62" fmla="*/ 149 w 245"/>
                <a:gd name="T63" fmla="*/ 251 h 254"/>
                <a:gd name="T64" fmla="*/ 157 w 245"/>
                <a:gd name="T65" fmla="*/ 243 h 254"/>
                <a:gd name="T66" fmla="*/ 159 w 245"/>
                <a:gd name="T67" fmla="*/ 209 h 254"/>
                <a:gd name="T68" fmla="*/ 188 w 245"/>
                <a:gd name="T69" fmla="*/ 187 h 254"/>
                <a:gd name="T70" fmla="*/ 221 w 245"/>
                <a:gd name="T71" fmla="*/ 196 h 254"/>
                <a:gd name="T72" fmla="*/ 232 w 245"/>
                <a:gd name="T73" fmla="*/ 191 h 254"/>
                <a:gd name="T74" fmla="*/ 243 w 245"/>
                <a:gd name="T75" fmla="*/ 167 h 254"/>
                <a:gd name="T76" fmla="*/ 240 w 245"/>
                <a:gd name="T77" fmla="*/ 155 h 254"/>
                <a:gd name="T78" fmla="*/ 127 w 245"/>
                <a:gd name="T79" fmla="*/ 174 h 254"/>
                <a:gd name="T80" fmla="*/ 76 w 245"/>
                <a:gd name="T81" fmla="*/ 132 h 254"/>
                <a:gd name="T82" fmla="*/ 118 w 245"/>
                <a:gd name="T83" fmla="*/ 80 h 254"/>
                <a:gd name="T84" fmla="*/ 170 w 245"/>
                <a:gd name="T85" fmla="*/ 123 h 254"/>
                <a:gd name="T86" fmla="*/ 127 w 245"/>
                <a:gd name="T87" fmla="*/ 17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 h="254">
                  <a:moveTo>
                    <a:pt x="240" y="155"/>
                  </a:moveTo>
                  <a:cubicBezTo>
                    <a:pt x="211" y="137"/>
                    <a:pt x="211" y="137"/>
                    <a:pt x="211" y="137"/>
                  </a:cubicBezTo>
                  <a:cubicBezTo>
                    <a:pt x="212" y="131"/>
                    <a:pt x="212" y="124"/>
                    <a:pt x="211" y="118"/>
                  </a:cubicBezTo>
                  <a:cubicBezTo>
                    <a:pt x="210" y="112"/>
                    <a:pt x="209" y="106"/>
                    <a:pt x="207" y="100"/>
                  </a:cubicBezTo>
                  <a:cubicBezTo>
                    <a:pt x="231" y="76"/>
                    <a:pt x="231" y="76"/>
                    <a:pt x="231" y="76"/>
                  </a:cubicBezTo>
                  <a:cubicBezTo>
                    <a:pt x="234" y="73"/>
                    <a:pt x="235" y="68"/>
                    <a:pt x="232" y="64"/>
                  </a:cubicBezTo>
                  <a:cubicBezTo>
                    <a:pt x="217" y="43"/>
                    <a:pt x="217" y="43"/>
                    <a:pt x="217" y="43"/>
                  </a:cubicBezTo>
                  <a:cubicBezTo>
                    <a:pt x="214" y="39"/>
                    <a:pt x="209" y="38"/>
                    <a:pt x="205" y="40"/>
                  </a:cubicBezTo>
                  <a:cubicBezTo>
                    <a:pt x="175" y="55"/>
                    <a:pt x="175" y="55"/>
                    <a:pt x="175" y="55"/>
                  </a:cubicBezTo>
                  <a:cubicBezTo>
                    <a:pt x="165" y="48"/>
                    <a:pt x="154" y="43"/>
                    <a:pt x="141" y="40"/>
                  </a:cubicBezTo>
                  <a:cubicBezTo>
                    <a:pt x="133" y="7"/>
                    <a:pt x="133" y="7"/>
                    <a:pt x="133" y="7"/>
                  </a:cubicBezTo>
                  <a:cubicBezTo>
                    <a:pt x="132" y="3"/>
                    <a:pt x="127" y="0"/>
                    <a:pt x="123" y="1"/>
                  </a:cubicBezTo>
                  <a:cubicBezTo>
                    <a:pt x="96" y="3"/>
                    <a:pt x="96" y="3"/>
                    <a:pt x="96" y="3"/>
                  </a:cubicBezTo>
                  <a:cubicBezTo>
                    <a:pt x="92" y="4"/>
                    <a:pt x="89" y="8"/>
                    <a:pt x="88" y="12"/>
                  </a:cubicBezTo>
                  <a:cubicBezTo>
                    <a:pt x="86" y="46"/>
                    <a:pt x="86" y="46"/>
                    <a:pt x="86" y="46"/>
                  </a:cubicBezTo>
                  <a:cubicBezTo>
                    <a:pt x="75" y="51"/>
                    <a:pt x="65" y="59"/>
                    <a:pt x="57" y="68"/>
                  </a:cubicBezTo>
                  <a:cubicBezTo>
                    <a:pt x="24" y="59"/>
                    <a:pt x="24" y="59"/>
                    <a:pt x="24" y="59"/>
                  </a:cubicBezTo>
                  <a:cubicBezTo>
                    <a:pt x="20" y="58"/>
                    <a:pt x="15" y="60"/>
                    <a:pt x="13" y="64"/>
                  </a:cubicBezTo>
                  <a:cubicBezTo>
                    <a:pt x="2" y="88"/>
                    <a:pt x="2" y="88"/>
                    <a:pt x="2" y="88"/>
                  </a:cubicBezTo>
                  <a:cubicBezTo>
                    <a:pt x="0" y="92"/>
                    <a:pt x="2" y="97"/>
                    <a:pt x="6" y="99"/>
                  </a:cubicBezTo>
                  <a:cubicBezTo>
                    <a:pt x="34" y="118"/>
                    <a:pt x="34" y="118"/>
                    <a:pt x="34" y="118"/>
                  </a:cubicBezTo>
                  <a:cubicBezTo>
                    <a:pt x="34" y="124"/>
                    <a:pt x="34" y="130"/>
                    <a:pt x="34" y="136"/>
                  </a:cubicBezTo>
                  <a:cubicBezTo>
                    <a:pt x="35" y="143"/>
                    <a:pt x="36" y="149"/>
                    <a:pt x="38" y="155"/>
                  </a:cubicBezTo>
                  <a:cubicBezTo>
                    <a:pt x="14" y="179"/>
                    <a:pt x="14" y="179"/>
                    <a:pt x="14" y="179"/>
                  </a:cubicBezTo>
                  <a:cubicBezTo>
                    <a:pt x="11" y="182"/>
                    <a:pt x="10" y="187"/>
                    <a:pt x="13" y="190"/>
                  </a:cubicBezTo>
                  <a:cubicBezTo>
                    <a:pt x="28" y="212"/>
                    <a:pt x="28" y="212"/>
                    <a:pt x="28" y="212"/>
                  </a:cubicBezTo>
                  <a:cubicBezTo>
                    <a:pt x="31" y="215"/>
                    <a:pt x="36" y="217"/>
                    <a:pt x="40" y="215"/>
                  </a:cubicBezTo>
                  <a:cubicBezTo>
                    <a:pt x="70" y="199"/>
                    <a:pt x="70" y="199"/>
                    <a:pt x="70" y="199"/>
                  </a:cubicBezTo>
                  <a:cubicBezTo>
                    <a:pt x="80" y="206"/>
                    <a:pt x="92" y="212"/>
                    <a:pt x="104" y="214"/>
                  </a:cubicBezTo>
                  <a:cubicBezTo>
                    <a:pt x="113" y="247"/>
                    <a:pt x="113" y="247"/>
                    <a:pt x="113" y="247"/>
                  </a:cubicBezTo>
                  <a:cubicBezTo>
                    <a:pt x="114" y="251"/>
                    <a:pt x="118" y="254"/>
                    <a:pt x="122" y="254"/>
                  </a:cubicBezTo>
                  <a:cubicBezTo>
                    <a:pt x="149" y="251"/>
                    <a:pt x="149" y="251"/>
                    <a:pt x="149" y="251"/>
                  </a:cubicBezTo>
                  <a:cubicBezTo>
                    <a:pt x="153" y="251"/>
                    <a:pt x="157" y="247"/>
                    <a:pt x="157" y="243"/>
                  </a:cubicBezTo>
                  <a:cubicBezTo>
                    <a:pt x="159" y="209"/>
                    <a:pt x="159" y="209"/>
                    <a:pt x="159" y="209"/>
                  </a:cubicBezTo>
                  <a:cubicBezTo>
                    <a:pt x="170" y="203"/>
                    <a:pt x="180" y="196"/>
                    <a:pt x="188" y="187"/>
                  </a:cubicBezTo>
                  <a:cubicBezTo>
                    <a:pt x="221" y="196"/>
                    <a:pt x="221" y="196"/>
                    <a:pt x="221" y="196"/>
                  </a:cubicBezTo>
                  <a:cubicBezTo>
                    <a:pt x="226" y="197"/>
                    <a:pt x="230" y="195"/>
                    <a:pt x="232" y="191"/>
                  </a:cubicBezTo>
                  <a:cubicBezTo>
                    <a:pt x="243" y="167"/>
                    <a:pt x="243" y="167"/>
                    <a:pt x="243" y="167"/>
                  </a:cubicBezTo>
                  <a:cubicBezTo>
                    <a:pt x="245" y="163"/>
                    <a:pt x="243" y="158"/>
                    <a:pt x="240" y="155"/>
                  </a:cubicBezTo>
                  <a:close/>
                  <a:moveTo>
                    <a:pt x="127" y="174"/>
                  </a:moveTo>
                  <a:cubicBezTo>
                    <a:pt x="102" y="177"/>
                    <a:pt x="78" y="158"/>
                    <a:pt x="76" y="132"/>
                  </a:cubicBezTo>
                  <a:cubicBezTo>
                    <a:pt x="73" y="106"/>
                    <a:pt x="92" y="83"/>
                    <a:pt x="118" y="80"/>
                  </a:cubicBezTo>
                  <a:cubicBezTo>
                    <a:pt x="144" y="78"/>
                    <a:pt x="167" y="97"/>
                    <a:pt x="170" y="123"/>
                  </a:cubicBezTo>
                  <a:cubicBezTo>
                    <a:pt x="172" y="148"/>
                    <a:pt x="153" y="172"/>
                    <a:pt x="127" y="174"/>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105" name="Freeform 204"/>
            <p:cNvSpPr>
              <a:spLocks noEditPoints="1"/>
            </p:cNvSpPr>
            <p:nvPr/>
          </p:nvSpPr>
          <p:spPr bwMode="auto">
            <a:xfrm>
              <a:off x="2900363" y="5572125"/>
              <a:ext cx="317500" cy="319088"/>
            </a:xfrm>
            <a:custGeom>
              <a:avLst/>
              <a:gdLst>
                <a:gd name="T0" fmla="*/ 413 w 414"/>
                <a:gd name="T1" fmla="*/ 171 h 415"/>
                <a:gd name="T2" fmla="*/ 398 w 414"/>
                <a:gd name="T3" fmla="*/ 124 h 415"/>
                <a:gd name="T4" fmla="*/ 385 w 414"/>
                <a:gd name="T5" fmla="*/ 116 h 415"/>
                <a:gd name="T6" fmla="*/ 331 w 414"/>
                <a:gd name="T7" fmla="*/ 125 h 415"/>
                <a:gd name="T8" fmla="*/ 312 w 414"/>
                <a:gd name="T9" fmla="*/ 102 h 415"/>
                <a:gd name="T10" fmla="*/ 332 w 414"/>
                <a:gd name="T11" fmla="*/ 51 h 415"/>
                <a:gd name="T12" fmla="*/ 327 w 414"/>
                <a:gd name="T13" fmla="*/ 36 h 415"/>
                <a:gd name="T14" fmla="*/ 283 w 414"/>
                <a:gd name="T15" fmla="*/ 13 h 415"/>
                <a:gd name="T16" fmla="*/ 268 w 414"/>
                <a:gd name="T17" fmla="*/ 17 h 415"/>
                <a:gd name="T18" fmla="*/ 236 w 414"/>
                <a:gd name="T19" fmla="*/ 62 h 415"/>
                <a:gd name="T20" fmla="*/ 207 w 414"/>
                <a:gd name="T21" fmla="*/ 59 h 415"/>
                <a:gd name="T22" fmla="*/ 184 w 414"/>
                <a:gd name="T23" fmla="*/ 8 h 415"/>
                <a:gd name="T24" fmla="*/ 171 w 414"/>
                <a:gd name="T25" fmla="*/ 2 h 415"/>
                <a:gd name="T26" fmla="*/ 124 w 414"/>
                <a:gd name="T27" fmla="*/ 16 h 415"/>
                <a:gd name="T28" fmla="*/ 116 w 414"/>
                <a:gd name="T29" fmla="*/ 29 h 415"/>
                <a:gd name="T30" fmla="*/ 125 w 414"/>
                <a:gd name="T31" fmla="*/ 84 h 415"/>
                <a:gd name="T32" fmla="*/ 102 w 414"/>
                <a:gd name="T33" fmla="*/ 102 h 415"/>
                <a:gd name="T34" fmla="*/ 50 w 414"/>
                <a:gd name="T35" fmla="*/ 83 h 415"/>
                <a:gd name="T36" fmla="*/ 36 w 414"/>
                <a:gd name="T37" fmla="*/ 88 h 415"/>
                <a:gd name="T38" fmla="*/ 13 w 414"/>
                <a:gd name="T39" fmla="*/ 131 h 415"/>
                <a:gd name="T40" fmla="*/ 16 w 414"/>
                <a:gd name="T41" fmla="*/ 146 h 415"/>
                <a:gd name="T42" fmla="*/ 61 w 414"/>
                <a:gd name="T43" fmla="*/ 178 h 415"/>
                <a:gd name="T44" fmla="*/ 58 w 414"/>
                <a:gd name="T45" fmla="*/ 208 h 415"/>
                <a:gd name="T46" fmla="*/ 8 w 414"/>
                <a:gd name="T47" fmla="*/ 230 h 415"/>
                <a:gd name="T48" fmla="*/ 2 w 414"/>
                <a:gd name="T49" fmla="*/ 244 h 415"/>
                <a:gd name="T50" fmla="*/ 16 w 414"/>
                <a:gd name="T51" fmla="*/ 291 h 415"/>
                <a:gd name="T52" fmla="*/ 29 w 414"/>
                <a:gd name="T53" fmla="*/ 299 h 415"/>
                <a:gd name="T54" fmla="*/ 83 w 414"/>
                <a:gd name="T55" fmla="*/ 290 h 415"/>
                <a:gd name="T56" fmla="*/ 102 w 414"/>
                <a:gd name="T57" fmla="*/ 313 h 415"/>
                <a:gd name="T58" fmla="*/ 82 w 414"/>
                <a:gd name="T59" fmla="*/ 364 h 415"/>
                <a:gd name="T60" fmla="*/ 88 w 414"/>
                <a:gd name="T61" fmla="*/ 379 h 415"/>
                <a:gd name="T62" fmla="*/ 131 w 414"/>
                <a:gd name="T63" fmla="*/ 402 h 415"/>
                <a:gd name="T64" fmla="*/ 146 w 414"/>
                <a:gd name="T65" fmla="*/ 398 h 415"/>
                <a:gd name="T66" fmla="*/ 178 w 414"/>
                <a:gd name="T67" fmla="*/ 353 h 415"/>
                <a:gd name="T68" fmla="*/ 207 w 414"/>
                <a:gd name="T69" fmla="*/ 356 h 415"/>
                <a:gd name="T70" fmla="*/ 230 w 414"/>
                <a:gd name="T71" fmla="*/ 407 h 415"/>
                <a:gd name="T72" fmla="*/ 244 w 414"/>
                <a:gd name="T73" fmla="*/ 413 h 415"/>
                <a:gd name="T74" fmla="*/ 291 w 414"/>
                <a:gd name="T75" fmla="*/ 399 h 415"/>
                <a:gd name="T76" fmla="*/ 299 w 414"/>
                <a:gd name="T77" fmla="*/ 386 h 415"/>
                <a:gd name="T78" fmla="*/ 290 w 414"/>
                <a:gd name="T79" fmla="*/ 331 h 415"/>
                <a:gd name="T80" fmla="*/ 312 w 414"/>
                <a:gd name="T81" fmla="*/ 312 h 415"/>
                <a:gd name="T82" fmla="*/ 364 w 414"/>
                <a:gd name="T83" fmla="*/ 332 h 415"/>
                <a:gd name="T84" fmla="*/ 378 w 414"/>
                <a:gd name="T85" fmla="*/ 327 h 415"/>
                <a:gd name="T86" fmla="*/ 401 w 414"/>
                <a:gd name="T87" fmla="*/ 284 h 415"/>
                <a:gd name="T88" fmla="*/ 398 w 414"/>
                <a:gd name="T89" fmla="*/ 269 h 415"/>
                <a:gd name="T90" fmla="*/ 353 w 414"/>
                <a:gd name="T91" fmla="*/ 237 h 415"/>
                <a:gd name="T92" fmla="*/ 356 w 414"/>
                <a:gd name="T93" fmla="*/ 207 h 415"/>
                <a:gd name="T94" fmla="*/ 406 w 414"/>
                <a:gd name="T95" fmla="*/ 185 h 415"/>
                <a:gd name="T96" fmla="*/ 413 w 414"/>
                <a:gd name="T97" fmla="*/ 171 h 415"/>
                <a:gd name="T98" fmla="*/ 233 w 414"/>
                <a:gd name="T99" fmla="*/ 293 h 415"/>
                <a:gd name="T100" fmla="*/ 122 w 414"/>
                <a:gd name="T101" fmla="*/ 233 h 415"/>
                <a:gd name="T102" fmla="*/ 181 w 414"/>
                <a:gd name="T103" fmla="*/ 122 h 415"/>
                <a:gd name="T104" fmla="*/ 293 w 414"/>
                <a:gd name="T105" fmla="*/ 182 h 415"/>
                <a:gd name="T106" fmla="*/ 233 w 414"/>
                <a:gd name="T107" fmla="*/ 293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4" h="415">
                  <a:moveTo>
                    <a:pt x="413" y="171"/>
                  </a:moveTo>
                  <a:cubicBezTo>
                    <a:pt x="398" y="124"/>
                    <a:pt x="398" y="124"/>
                    <a:pt x="398" y="124"/>
                  </a:cubicBezTo>
                  <a:cubicBezTo>
                    <a:pt x="397" y="119"/>
                    <a:pt x="391" y="115"/>
                    <a:pt x="385" y="116"/>
                  </a:cubicBezTo>
                  <a:cubicBezTo>
                    <a:pt x="331" y="125"/>
                    <a:pt x="331" y="125"/>
                    <a:pt x="331" y="125"/>
                  </a:cubicBezTo>
                  <a:cubicBezTo>
                    <a:pt x="325" y="117"/>
                    <a:pt x="319" y="109"/>
                    <a:pt x="312" y="102"/>
                  </a:cubicBezTo>
                  <a:cubicBezTo>
                    <a:pt x="332" y="51"/>
                    <a:pt x="332" y="51"/>
                    <a:pt x="332" y="51"/>
                  </a:cubicBezTo>
                  <a:cubicBezTo>
                    <a:pt x="334" y="45"/>
                    <a:pt x="332" y="39"/>
                    <a:pt x="327" y="36"/>
                  </a:cubicBezTo>
                  <a:cubicBezTo>
                    <a:pt x="283" y="13"/>
                    <a:pt x="283" y="13"/>
                    <a:pt x="283" y="13"/>
                  </a:cubicBezTo>
                  <a:cubicBezTo>
                    <a:pt x="278" y="10"/>
                    <a:pt x="272" y="12"/>
                    <a:pt x="268" y="17"/>
                  </a:cubicBezTo>
                  <a:cubicBezTo>
                    <a:pt x="236" y="62"/>
                    <a:pt x="236" y="62"/>
                    <a:pt x="236" y="62"/>
                  </a:cubicBezTo>
                  <a:cubicBezTo>
                    <a:pt x="227" y="60"/>
                    <a:pt x="217" y="59"/>
                    <a:pt x="207" y="59"/>
                  </a:cubicBezTo>
                  <a:cubicBezTo>
                    <a:pt x="184" y="8"/>
                    <a:pt x="184" y="8"/>
                    <a:pt x="184" y="8"/>
                  </a:cubicBezTo>
                  <a:cubicBezTo>
                    <a:pt x="182" y="3"/>
                    <a:pt x="176" y="0"/>
                    <a:pt x="171" y="2"/>
                  </a:cubicBezTo>
                  <a:cubicBezTo>
                    <a:pt x="124" y="16"/>
                    <a:pt x="124" y="16"/>
                    <a:pt x="124" y="16"/>
                  </a:cubicBezTo>
                  <a:cubicBezTo>
                    <a:pt x="118" y="18"/>
                    <a:pt x="115" y="24"/>
                    <a:pt x="116" y="29"/>
                  </a:cubicBezTo>
                  <a:cubicBezTo>
                    <a:pt x="125" y="84"/>
                    <a:pt x="125" y="84"/>
                    <a:pt x="125" y="84"/>
                  </a:cubicBezTo>
                  <a:cubicBezTo>
                    <a:pt x="116" y="89"/>
                    <a:pt x="109" y="95"/>
                    <a:pt x="102" y="102"/>
                  </a:cubicBezTo>
                  <a:cubicBezTo>
                    <a:pt x="50" y="83"/>
                    <a:pt x="50" y="83"/>
                    <a:pt x="50" y="83"/>
                  </a:cubicBezTo>
                  <a:cubicBezTo>
                    <a:pt x="45" y="81"/>
                    <a:pt x="39" y="83"/>
                    <a:pt x="36" y="88"/>
                  </a:cubicBezTo>
                  <a:cubicBezTo>
                    <a:pt x="13" y="131"/>
                    <a:pt x="13" y="131"/>
                    <a:pt x="13" y="131"/>
                  </a:cubicBezTo>
                  <a:cubicBezTo>
                    <a:pt x="10" y="136"/>
                    <a:pt x="12" y="143"/>
                    <a:pt x="16" y="146"/>
                  </a:cubicBezTo>
                  <a:cubicBezTo>
                    <a:pt x="61" y="178"/>
                    <a:pt x="61" y="178"/>
                    <a:pt x="61" y="178"/>
                  </a:cubicBezTo>
                  <a:cubicBezTo>
                    <a:pt x="59" y="188"/>
                    <a:pt x="58" y="198"/>
                    <a:pt x="58" y="208"/>
                  </a:cubicBezTo>
                  <a:cubicBezTo>
                    <a:pt x="8" y="230"/>
                    <a:pt x="8" y="230"/>
                    <a:pt x="8" y="230"/>
                  </a:cubicBezTo>
                  <a:cubicBezTo>
                    <a:pt x="3" y="232"/>
                    <a:pt x="0" y="239"/>
                    <a:pt x="2" y="244"/>
                  </a:cubicBezTo>
                  <a:cubicBezTo>
                    <a:pt x="16" y="291"/>
                    <a:pt x="16" y="291"/>
                    <a:pt x="16" y="291"/>
                  </a:cubicBezTo>
                  <a:cubicBezTo>
                    <a:pt x="18" y="296"/>
                    <a:pt x="23" y="300"/>
                    <a:pt x="29" y="299"/>
                  </a:cubicBezTo>
                  <a:cubicBezTo>
                    <a:pt x="83" y="290"/>
                    <a:pt x="83" y="290"/>
                    <a:pt x="83" y="290"/>
                  </a:cubicBezTo>
                  <a:cubicBezTo>
                    <a:pt x="89" y="298"/>
                    <a:pt x="95" y="306"/>
                    <a:pt x="102" y="313"/>
                  </a:cubicBezTo>
                  <a:cubicBezTo>
                    <a:pt x="82" y="364"/>
                    <a:pt x="82" y="364"/>
                    <a:pt x="82" y="364"/>
                  </a:cubicBezTo>
                  <a:cubicBezTo>
                    <a:pt x="80" y="370"/>
                    <a:pt x="83" y="376"/>
                    <a:pt x="88" y="379"/>
                  </a:cubicBezTo>
                  <a:cubicBezTo>
                    <a:pt x="131" y="402"/>
                    <a:pt x="131" y="402"/>
                    <a:pt x="131" y="402"/>
                  </a:cubicBezTo>
                  <a:cubicBezTo>
                    <a:pt x="136" y="404"/>
                    <a:pt x="143" y="403"/>
                    <a:pt x="146" y="398"/>
                  </a:cubicBezTo>
                  <a:cubicBezTo>
                    <a:pt x="178" y="353"/>
                    <a:pt x="178" y="353"/>
                    <a:pt x="178" y="353"/>
                  </a:cubicBezTo>
                  <a:cubicBezTo>
                    <a:pt x="187" y="355"/>
                    <a:pt x="197" y="356"/>
                    <a:pt x="207" y="356"/>
                  </a:cubicBezTo>
                  <a:cubicBezTo>
                    <a:pt x="230" y="407"/>
                    <a:pt x="230" y="407"/>
                    <a:pt x="230" y="407"/>
                  </a:cubicBezTo>
                  <a:cubicBezTo>
                    <a:pt x="232" y="412"/>
                    <a:pt x="238" y="415"/>
                    <a:pt x="244" y="413"/>
                  </a:cubicBezTo>
                  <a:cubicBezTo>
                    <a:pt x="291" y="399"/>
                    <a:pt x="291" y="399"/>
                    <a:pt x="291" y="399"/>
                  </a:cubicBezTo>
                  <a:cubicBezTo>
                    <a:pt x="296" y="397"/>
                    <a:pt x="300" y="391"/>
                    <a:pt x="299" y="386"/>
                  </a:cubicBezTo>
                  <a:cubicBezTo>
                    <a:pt x="290" y="331"/>
                    <a:pt x="290" y="331"/>
                    <a:pt x="290" y="331"/>
                  </a:cubicBezTo>
                  <a:cubicBezTo>
                    <a:pt x="298" y="326"/>
                    <a:pt x="306" y="319"/>
                    <a:pt x="312" y="312"/>
                  </a:cubicBezTo>
                  <a:cubicBezTo>
                    <a:pt x="364" y="332"/>
                    <a:pt x="364" y="332"/>
                    <a:pt x="364" y="332"/>
                  </a:cubicBezTo>
                  <a:cubicBezTo>
                    <a:pt x="369" y="334"/>
                    <a:pt x="376" y="332"/>
                    <a:pt x="378" y="327"/>
                  </a:cubicBezTo>
                  <a:cubicBezTo>
                    <a:pt x="401" y="284"/>
                    <a:pt x="401" y="284"/>
                    <a:pt x="401" y="284"/>
                  </a:cubicBezTo>
                  <a:cubicBezTo>
                    <a:pt x="404" y="279"/>
                    <a:pt x="403" y="272"/>
                    <a:pt x="398" y="269"/>
                  </a:cubicBezTo>
                  <a:cubicBezTo>
                    <a:pt x="353" y="237"/>
                    <a:pt x="353" y="237"/>
                    <a:pt x="353" y="237"/>
                  </a:cubicBezTo>
                  <a:cubicBezTo>
                    <a:pt x="355" y="227"/>
                    <a:pt x="356" y="217"/>
                    <a:pt x="356" y="207"/>
                  </a:cubicBezTo>
                  <a:cubicBezTo>
                    <a:pt x="406" y="185"/>
                    <a:pt x="406" y="185"/>
                    <a:pt x="406" y="185"/>
                  </a:cubicBezTo>
                  <a:cubicBezTo>
                    <a:pt x="411" y="182"/>
                    <a:pt x="414" y="176"/>
                    <a:pt x="413" y="171"/>
                  </a:cubicBezTo>
                  <a:close/>
                  <a:moveTo>
                    <a:pt x="233" y="293"/>
                  </a:moveTo>
                  <a:cubicBezTo>
                    <a:pt x="186" y="307"/>
                    <a:pt x="136" y="280"/>
                    <a:pt x="122" y="233"/>
                  </a:cubicBezTo>
                  <a:cubicBezTo>
                    <a:pt x="108" y="186"/>
                    <a:pt x="134" y="136"/>
                    <a:pt x="181" y="122"/>
                  </a:cubicBezTo>
                  <a:cubicBezTo>
                    <a:pt x="228" y="108"/>
                    <a:pt x="278" y="134"/>
                    <a:pt x="293" y="182"/>
                  </a:cubicBezTo>
                  <a:cubicBezTo>
                    <a:pt x="307" y="229"/>
                    <a:pt x="280" y="278"/>
                    <a:pt x="233" y="293"/>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grpSp>
      <p:grpSp>
        <p:nvGrpSpPr>
          <p:cNvPr id="5" name="组合 4"/>
          <p:cNvGrpSpPr/>
          <p:nvPr/>
        </p:nvGrpSpPr>
        <p:grpSpPr>
          <a:xfrm>
            <a:off x="6173133" y="3260066"/>
            <a:ext cx="429918" cy="429918"/>
            <a:chOff x="6173133" y="3260066"/>
            <a:chExt cx="429918" cy="429918"/>
          </a:xfrm>
        </p:grpSpPr>
        <p:sp>
          <p:nvSpPr>
            <p:cNvPr id="42" name="椭圆 41"/>
            <p:cNvSpPr/>
            <p:nvPr/>
          </p:nvSpPr>
          <p:spPr>
            <a:xfrm>
              <a:off x="6173133" y="3260066"/>
              <a:ext cx="429918" cy="429918"/>
            </a:xfrm>
            <a:prstGeom prst="ellipse">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ln>
            <a:effectLst>
              <a:outerShdw blurRad="254000" dist="127000" dir="8160000" algn="tr" rotWithShape="0">
                <a:prstClr val="black">
                  <a:alpha val="34000"/>
                </a:prstClr>
              </a:outerShdw>
            </a:effectLst>
          </p:spPr>
          <p:txBody>
            <a:bodyPr anchor="ctr"/>
            <a:lstStyle/>
            <a:p>
              <a:pPr algn="ctr" defTabSz="914400">
                <a:defRPr/>
              </a:pPr>
              <a:endParaRPr lang="zh-CN" altLang="en-US" sz="1800" kern="0">
                <a:solidFill>
                  <a:srgbClr val="002060"/>
                </a:solidFill>
                <a:latin typeface="Calibri" panose="020F0502020204030204"/>
                <a:ea typeface="宋体" panose="02010600030101010101" pitchFamily="2" charset="-122"/>
              </a:endParaRPr>
            </a:p>
          </p:txBody>
        </p:sp>
        <p:grpSp>
          <p:nvGrpSpPr>
            <p:cNvPr id="106" name="Group 268"/>
            <p:cNvGrpSpPr/>
            <p:nvPr/>
          </p:nvGrpSpPr>
          <p:grpSpPr>
            <a:xfrm>
              <a:off x="6304604" y="3342476"/>
              <a:ext cx="166977" cy="265098"/>
              <a:chOff x="3824288" y="5486400"/>
              <a:chExt cx="307975" cy="488950"/>
            </a:xfrm>
            <a:solidFill>
              <a:schemeClr val="accent3"/>
            </a:solidFill>
          </p:grpSpPr>
          <p:sp>
            <p:nvSpPr>
              <p:cNvPr id="107" name="Freeform 248"/>
              <p:cNvSpPr>
                <a:spLocks noEditPoints="1"/>
              </p:cNvSpPr>
              <p:nvPr/>
            </p:nvSpPr>
            <p:spPr bwMode="auto">
              <a:xfrm>
                <a:off x="3824288" y="5486400"/>
                <a:ext cx="307975" cy="338138"/>
              </a:xfrm>
              <a:custGeom>
                <a:avLst/>
                <a:gdLst>
                  <a:gd name="T0" fmla="*/ 227 w 401"/>
                  <a:gd name="T1" fmla="*/ 250 h 440"/>
                  <a:gd name="T2" fmla="*/ 215 w 401"/>
                  <a:gd name="T3" fmla="*/ 251 h 440"/>
                  <a:gd name="T4" fmla="*/ 224 w 401"/>
                  <a:gd name="T5" fmla="*/ 283 h 440"/>
                  <a:gd name="T6" fmla="*/ 200 w 401"/>
                  <a:gd name="T7" fmla="*/ 329 h 440"/>
                  <a:gd name="T8" fmla="*/ 175 w 401"/>
                  <a:gd name="T9" fmla="*/ 283 h 440"/>
                  <a:gd name="T10" fmla="*/ 187 w 401"/>
                  <a:gd name="T11" fmla="*/ 251 h 440"/>
                  <a:gd name="T12" fmla="*/ 181 w 401"/>
                  <a:gd name="T13" fmla="*/ 250 h 440"/>
                  <a:gd name="T14" fmla="*/ 148 w 401"/>
                  <a:gd name="T15" fmla="*/ 283 h 440"/>
                  <a:gd name="T16" fmla="*/ 148 w 401"/>
                  <a:gd name="T17" fmla="*/ 440 h 440"/>
                  <a:gd name="T18" fmla="*/ 254 w 401"/>
                  <a:gd name="T19" fmla="*/ 440 h 440"/>
                  <a:gd name="T20" fmla="*/ 254 w 401"/>
                  <a:gd name="T21" fmla="*/ 280 h 440"/>
                  <a:gd name="T22" fmla="*/ 227 w 401"/>
                  <a:gd name="T23" fmla="*/ 250 h 440"/>
                  <a:gd name="T24" fmla="*/ 401 w 401"/>
                  <a:gd name="T25" fmla="*/ 201 h 440"/>
                  <a:gd name="T26" fmla="*/ 200 w 401"/>
                  <a:gd name="T27" fmla="*/ 0 h 440"/>
                  <a:gd name="T28" fmla="*/ 0 w 401"/>
                  <a:gd name="T29" fmla="*/ 201 h 440"/>
                  <a:gd name="T30" fmla="*/ 0 w 401"/>
                  <a:gd name="T31" fmla="*/ 211 h 440"/>
                  <a:gd name="T32" fmla="*/ 0 w 401"/>
                  <a:gd name="T33" fmla="*/ 220 h 440"/>
                  <a:gd name="T34" fmla="*/ 84 w 401"/>
                  <a:gd name="T35" fmla="*/ 375 h 440"/>
                  <a:gd name="T36" fmla="*/ 113 w 401"/>
                  <a:gd name="T37" fmla="*/ 440 h 440"/>
                  <a:gd name="T38" fmla="*/ 113 w 401"/>
                  <a:gd name="T39" fmla="*/ 440 h 440"/>
                  <a:gd name="T40" fmla="*/ 131 w 401"/>
                  <a:gd name="T41" fmla="*/ 440 h 440"/>
                  <a:gd name="T42" fmla="*/ 131 w 401"/>
                  <a:gd name="T43" fmla="*/ 283 h 440"/>
                  <a:gd name="T44" fmla="*/ 181 w 401"/>
                  <a:gd name="T45" fmla="*/ 234 h 440"/>
                  <a:gd name="T46" fmla="*/ 202 w 401"/>
                  <a:gd name="T47" fmla="*/ 239 h 440"/>
                  <a:gd name="T48" fmla="*/ 227 w 401"/>
                  <a:gd name="T49" fmla="*/ 233 h 440"/>
                  <a:gd name="T50" fmla="*/ 271 w 401"/>
                  <a:gd name="T51" fmla="*/ 280 h 440"/>
                  <a:gd name="T52" fmla="*/ 271 w 401"/>
                  <a:gd name="T53" fmla="*/ 440 h 440"/>
                  <a:gd name="T54" fmla="*/ 288 w 401"/>
                  <a:gd name="T55" fmla="*/ 440 h 440"/>
                  <a:gd name="T56" fmla="*/ 288 w 401"/>
                  <a:gd name="T57" fmla="*/ 440 h 440"/>
                  <a:gd name="T58" fmla="*/ 317 w 401"/>
                  <a:gd name="T59" fmla="*/ 375 h 440"/>
                  <a:gd name="T60" fmla="*/ 401 w 401"/>
                  <a:gd name="T61" fmla="*/ 220 h 440"/>
                  <a:gd name="T62" fmla="*/ 401 w 401"/>
                  <a:gd name="T63" fmla="*/ 211 h 440"/>
                  <a:gd name="T64" fmla="*/ 401 w 401"/>
                  <a:gd name="T65" fmla="*/ 201 h 440"/>
                  <a:gd name="T66" fmla="*/ 208 w 401"/>
                  <a:gd name="T67" fmla="*/ 283 h 440"/>
                  <a:gd name="T68" fmla="*/ 201 w 401"/>
                  <a:gd name="T69" fmla="*/ 260 h 440"/>
                  <a:gd name="T70" fmla="*/ 192 w 401"/>
                  <a:gd name="T71" fmla="*/ 283 h 440"/>
                  <a:gd name="T72" fmla="*/ 200 w 401"/>
                  <a:gd name="T73" fmla="*/ 313 h 440"/>
                  <a:gd name="T74" fmla="*/ 208 w 401"/>
                  <a:gd name="T75" fmla="*/ 28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1" h="440">
                    <a:moveTo>
                      <a:pt x="227" y="250"/>
                    </a:moveTo>
                    <a:cubicBezTo>
                      <a:pt x="223" y="250"/>
                      <a:pt x="219" y="250"/>
                      <a:pt x="215" y="251"/>
                    </a:cubicBezTo>
                    <a:cubicBezTo>
                      <a:pt x="221" y="260"/>
                      <a:pt x="224" y="270"/>
                      <a:pt x="224" y="283"/>
                    </a:cubicBezTo>
                    <a:cubicBezTo>
                      <a:pt x="224" y="317"/>
                      <a:pt x="211" y="329"/>
                      <a:pt x="200" y="329"/>
                    </a:cubicBezTo>
                    <a:cubicBezTo>
                      <a:pt x="188" y="329"/>
                      <a:pt x="175" y="315"/>
                      <a:pt x="175" y="283"/>
                    </a:cubicBezTo>
                    <a:cubicBezTo>
                      <a:pt x="175" y="270"/>
                      <a:pt x="180" y="259"/>
                      <a:pt x="187" y="251"/>
                    </a:cubicBezTo>
                    <a:cubicBezTo>
                      <a:pt x="185" y="250"/>
                      <a:pt x="183" y="250"/>
                      <a:pt x="181" y="250"/>
                    </a:cubicBezTo>
                    <a:cubicBezTo>
                      <a:pt x="165" y="250"/>
                      <a:pt x="148" y="262"/>
                      <a:pt x="148" y="283"/>
                    </a:cubicBezTo>
                    <a:cubicBezTo>
                      <a:pt x="148" y="440"/>
                      <a:pt x="148" y="440"/>
                      <a:pt x="148" y="440"/>
                    </a:cubicBezTo>
                    <a:cubicBezTo>
                      <a:pt x="254" y="440"/>
                      <a:pt x="254" y="440"/>
                      <a:pt x="254" y="440"/>
                    </a:cubicBezTo>
                    <a:cubicBezTo>
                      <a:pt x="254" y="280"/>
                      <a:pt x="254" y="280"/>
                      <a:pt x="254" y="280"/>
                    </a:cubicBezTo>
                    <a:cubicBezTo>
                      <a:pt x="254" y="252"/>
                      <a:pt x="233" y="250"/>
                      <a:pt x="227" y="250"/>
                    </a:cubicBezTo>
                    <a:close/>
                    <a:moveTo>
                      <a:pt x="401" y="201"/>
                    </a:moveTo>
                    <a:cubicBezTo>
                      <a:pt x="401" y="90"/>
                      <a:pt x="311" y="0"/>
                      <a:pt x="200" y="0"/>
                    </a:cubicBezTo>
                    <a:cubicBezTo>
                      <a:pt x="89" y="0"/>
                      <a:pt x="0" y="90"/>
                      <a:pt x="0" y="201"/>
                    </a:cubicBezTo>
                    <a:cubicBezTo>
                      <a:pt x="0" y="204"/>
                      <a:pt x="0" y="208"/>
                      <a:pt x="0" y="211"/>
                    </a:cubicBezTo>
                    <a:cubicBezTo>
                      <a:pt x="0" y="214"/>
                      <a:pt x="0" y="217"/>
                      <a:pt x="0" y="220"/>
                    </a:cubicBezTo>
                    <a:cubicBezTo>
                      <a:pt x="0" y="300"/>
                      <a:pt x="84" y="375"/>
                      <a:pt x="84" y="375"/>
                    </a:cubicBezTo>
                    <a:cubicBezTo>
                      <a:pt x="100" y="390"/>
                      <a:pt x="113" y="419"/>
                      <a:pt x="113" y="440"/>
                    </a:cubicBezTo>
                    <a:cubicBezTo>
                      <a:pt x="113" y="440"/>
                      <a:pt x="113" y="440"/>
                      <a:pt x="113" y="440"/>
                    </a:cubicBezTo>
                    <a:cubicBezTo>
                      <a:pt x="131" y="440"/>
                      <a:pt x="131" y="440"/>
                      <a:pt x="131" y="440"/>
                    </a:cubicBezTo>
                    <a:cubicBezTo>
                      <a:pt x="131" y="283"/>
                      <a:pt x="131" y="283"/>
                      <a:pt x="131" y="283"/>
                    </a:cubicBezTo>
                    <a:cubicBezTo>
                      <a:pt x="131" y="252"/>
                      <a:pt x="156" y="234"/>
                      <a:pt x="181" y="234"/>
                    </a:cubicBezTo>
                    <a:cubicBezTo>
                      <a:pt x="189" y="234"/>
                      <a:pt x="196" y="236"/>
                      <a:pt x="202" y="239"/>
                    </a:cubicBezTo>
                    <a:cubicBezTo>
                      <a:pt x="210" y="235"/>
                      <a:pt x="218" y="233"/>
                      <a:pt x="227" y="233"/>
                    </a:cubicBezTo>
                    <a:cubicBezTo>
                      <a:pt x="249" y="233"/>
                      <a:pt x="271" y="248"/>
                      <a:pt x="271" y="280"/>
                    </a:cubicBezTo>
                    <a:cubicBezTo>
                      <a:pt x="271" y="440"/>
                      <a:pt x="271" y="440"/>
                      <a:pt x="271" y="440"/>
                    </a:cubicBezTo>
                    <a:cubicBezTo>
                      <a:pt x="288" y="440"/>
                      <a:pt x="288" y="440"/>
                      <a:pt x="288" y="440"/>
                    </a:cubicBezTo>
                    <a:cubicBezTo>
                      <a:pt x="288" y="440"/>
                      <a:pt x="288" y="440"/>
                      <a:pt x="288" y="440"/>
                    </a:cubicBezTo>
                    <a:cubicBezTo>
                      <a:pt x="288" y="419"/>
                      <a:pt x="301" y="390"/>
                      <a:pt x="317" y="375"/>
                    </a:cubicBezTo>
                    <a:cubicBezTo>
                      <a:pt x="317" y="375"/>
                      <a:pt x="401" y="300"/>
                      <a:pt x="401" y="220"/>
                    </a:cubicBezTo>
                    <a:cubicBezTo>
                      <a:pt x="401" y="217"/>
                      <a:pt x="401" y="214"/>
                      <a:pt x="401" y="211"/>
                    </a:cubicBezTo>
                    <a:cubicBezTo>
                      <a:pt x="401" y="208"/>
                      <a:pt x="401" y="204"/>
                      <a:pt x="401" y="201"/>
                    </a:cubicBezTo>
                    <a:close/>
                    <a:moveTo>
                      <a:pt x="208" y="283"/>
                    </a:moveTo>
                    <a:cubicBezTo>
                      <a:pt x="208" y="272"/>
                      <a:pt x="205" y="265"/>
                      <a:pt x="201" y="260"/>
                    </a:cubicBezTo>
                    <a:cubicBezTo>
                      <a:pt x="195" y="265"/>
                      <a:pt x="192" y="273"/>
                      <a:pt x="192" y="283"/>
                    </a:cubicBezTo>
                    <a:cubicBezTo>
                      <a:pt x="192" y="304"/>
                      <a:pt x="198" y="312"/>
                      <a:pt x="200" y="313"/>
                    </a:cubicBezTo>
                    <a:cubicBezTo>
                      <a:pt x="201" y="312"/>
                      <a:pt x="208" y="306"/>
                      <a:pt x="208" y="283"/>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108" name="Freeform 249"/>
              <p:cNvSpPr/>
              <p:nvPr/>
            </p:nvSpPr>
            <p:spPr bwMode="auto">
              <a:xfrm>
                <a:off x="3917950" y="5843588"/>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109" name="Freeform 250"/>
              <p:cNvSpPr/>
              <p:nvPr/>
            </p:nvSpPr>
            <p:spPr bwMode="auto">
              <a:xfrm>
                <a:off x="3917950" y="5880100"/>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9"/>
                      <a:pt x="154" y="23"/>
                    </a:cubicBezTo>
                    <a:cubicBezTo>
                      <a:pt x="154" y="10"/>
                      <a:pt x="154" y="10"/>
                      <a:pt x="154" y="10"/>
                    </a:cubicBezTo>
                    <a:cubicBezTo>
                      <a:pt x="154" y="5"/>
                      <a:pt x="150" y="0"/>
                      <a:pt x="145" y="0"/>
                    </a:cubicBezTo>
                    <a:cubicBezTo>
                      <a:pt x="9" y="0"/>
                      <a:pt x="9" y="0"/>
                      <a:pt x="9" y="0"/>
                    </a:cubicBezTo>
                    <a:cubicBezTo>
                      <a:pt x="4" y="0"/>
                      <a:pt x="0" y="5"/>
                      <a:pt x="0" y="10"/>
                    </a:cubicBezTo>
                    <a:cubicBezTo>
                      <a:pt x="0" y="23"/>
                      <a:pt x="0" y="23"/>
                      <a:pt x="0" y="23"/>
                    </a:cubicBezTo>
                    <a:cubicBezTo>
                      <a:pt x="0" y="29"/>
                      <a:pt x="4" y="33"/>
                      <a:pt x="9" y="33"/>
                    </a:cubicBezTo>
                    <a:lnTo>
                      <a:pt x="145" y="33"/>
                    </a:ln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110" name="Freeform 251"/>
              <p:cNvSpPr/>
              <p:nvPr/>
            </p:nvSpPr>
            <p:spPr bwMode="auto">
              <a:xfrm>
                <a:off x="3917950" y="5916613"/>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111" name="Freeform 252"/>
              <p:cNvSpPr/>
              <p:nvPr/>
            </p:nvSpPr>
            <p:spPr bwMode="auto">
              <a:xfrm>
                <a:off x="3943350" y="5953125"/>
                <a:ext cx="68263" cy="22225"/>
              </a:xfrm>
              <a:custGeom>
                <a:avLst/>
                <a:gdLst>
                  <a:gd name="T0" fmla="*/ 0 w 90"/>
                  <a:gd name="T1" fmla="*/ 0 h 29"/>
                  <a:gd name="T2" fmla="*/ 45 w 90"/>
                  <a:gd name="T3" fmla="*/ 29 h 29"/>
                  <a:gd name="T4" fmla="*/ 90 w 90"/>
                  <a:gd name="T5" fmla="*/ 0 h 29"/>
                  <a:gd name="T6" fmla="*/ 0 w 90"/>
                  <a:gd name="T7" fmla="*/ 0 h 29"/>
                </a:gdLst>
                <a:ahLst/>
                <a:cxnLst>
                  <a:cxn ang="0">
                    <a:pos x="T0" y="T1"/>
                  </a:cxn>
                  <a:cxn ang="0">
                    <a:pos x="T2" y="T3"/>
                  </a:cxn>
                  <a:cxn ang="0">
                    <a:pos x="T4" y="T5"/>
                  </a:cxn>
                  <a:cxn ang="0">
                    <a:pos x="T6" y="T7"/>
                  </a:cxn>
                </a:cxnLst>
                <a:rect l="0" t="0" r="r" b="b"/>
                <a:pathLst>
                  <a:path w="90" h="29">
                    <a:moveTo>
                      <a:pt x="0" y="0"/>
                    </a:moveTo>
                    <a:cubicBezTo>
                      <a:pt x="9" y="17"/>
                      <a:pt x="26" y="29"/>
                      <a:pt x="45" y="29"/>
                    </a:cubicBezTo>
                    <a:cubicBezTo>
                      <a:pt x="65" y="29"/>
                      <a:pt x="82" y="17"/>
                      <a:pt x="90" y="0"/>
                    </a:cubicBezTo>
                    <a:lnTo>
                      <a:pt x="0" y="0"/>
                    </a:ln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grpSp>
      </p:grpSp>
      <p:grpSp>
        <p:nvGrpSpPr>
          <p:cNvPr id="112" name="Group 242"/>
          <p:cNvGrpSpPr/>
          <p:nvPr/>
        </p:nvGrpSpPr>
        <p:grpSpPr>
          <a:xfrm>
            <a:off x="3996991" y="2268485"/>
            <a:ext cx="1141875" cy="870580"/>
            <a:chOff x="2908300" y="2946400"/>
            <a:chExt cx="447675" cy="341313"/>
          </a:xfrm>
          <a:solidFill>
            <a:schemeClr val="accent1"/>
          </a:solidFill>
        </p:grpSpPr>
        <p:sp>
          <p:nvSpPr>
            <p:cNvPr id="113" name="Freeform 227"/>
            <p:cNvSpPr/>
            <p:nvPr/>
          </p:nvSpPr>
          <p:spPr bwMode="auto">
            <a:xfrm>
              <a:off x="2957513" y="2946400"/>
              <a:ext cx="349250" cy="115888"/>
            </a:xfrm>
            <a:custGeom>
              <a:avLst/>
              <a:gdLst>
                <a:gd name="T0" fmla="*/ 0 w 454"/>
                <a:gd name="T1" fmla="*/ 136 h 152"/>
                <a:gd name="T2" fmla="*/ 16 w 454"/>
                <a:gd name="T3" fmla="*/ 119 h 152"/>
                <a:gd name="T4" fmla="*/ 30 w 454"/>
                <a:gd name="T5" fmla="*/ 127 h 152"/>
                <a:gd name="T6" fmla="*/ 141 w 454"/>
                <a:gd name="T7" fmla="*/ 79 h 152"/>
                <a:gd name="T8" fmla="*/ 140 w 454"/>
                <a:gd name="T9" fmla="*/ 75 h 152"/>
                <a:gd name="T10" fmla="*/ 157 w 454"/>
                <a:gd name="T11" fmla="*/ 58 h 152"/>
                <a:gd name="T12" fmla="*/ 173 w 454"/>
                <a:gd name="T13" fmla="*/ 75 h 152"/>
                <a:gd name="T14" fmla="*/ 282 w 454"/>
                <a:gd name="T15" fmla="*/ 97 h 152"/>
                <a:gd name="T16" fmla="*/ 297 w 454"/>
                <a:gd name="T17" fmla="*/ 86 h 152"/>
                <a:gd name="T18" fmla="*/ 309 w 454"/>
                <a:gd name="T19" fmla="*/ 92 h 152"/>
                <a:gd name="T20" fmla="*/ 422 w 454"/>
                <a:gd name="T21" fmla="*/ 22 h 152"/>
                <a:gd name="T22" fmla="*/ 421 w 454"/>
                <a:gd name="T23" fmla="*/ 17 h 152"/>
                <a:gd name="T24" fmla="*/ 437 w 454"/>
                <a:gd name="T25" fmla="*/ 0 h 152"/>
                <a:gd name="T26" fmla="*/ 454 w 454"/>
                <a:gd name="T27" fmla="*/ 17 h 152"/>
                <a:gd name="T28" fmla="*/ 437 w 454"/>
                <a:gd name="T29" fmla="*/ 33 h 152"/>
                <a:gd name="T30" fmla="*/ 425 w 454"/>
                <a:gd name="T31" fmla="*/ 27 h 152"/>
                <a:gd name="T32" fmla="*/ 312 w 454"/>
                <a:gd name="T33" fmla="*/ 97 h 152"/>
                <a:gd name="T34" fmla="*/ 313 w 454"/>
                <a:gd name="T35" fmla="*/ 103 h 152"/>
                <a:gd name="T36" fmla="*/ 297 w 454"/>
                <a:gd name="T37" fmla="*/ 119 h 152"/>
                <a:gd name="T38" fmla="*/ 281 w 454"/>
                <a:gd name="T39" fmla="*/ 103 h 152"/>
                <a:gd name="T40" fmla="*/ 172 w 454"/>
                <a:gd name="T41" fmla="*/ 81 h 152"/>
                <a:gd name="T42" fmla="*/ 157 w 454"/>
                <a:gd name="T43" fmla="*/ 91 h 152"/>
                <a:gd name="T44" fmla="*/ 144 w 454"/>
                <a:gd name="T45" fmla="*/ 84 h 152"/>
                <a:gd name="T46" fmla="*/ 32 w 454"/>
                <a:gd name="T47" fmla="*/ 132 h 152"/>
                <a:gd name="T48" fmla="*/ 33 w 454"/>
                <a:gd name="T49" fmla="*/ 136 h 152"/>
                <a:gd name="T50" fmla="*/ 16 w 454"/>
                <a:gd name="T51" fmla="*/ 152 h 152"/>
                <a:gd name="T52" fmla="*/ 0 w 454"/>
                <a:gd name="T53"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4" h="152">
                  <a:moveTo>
                    <a:pt x="0" y="136"/>
                  </a:moveTo>
                  <a:cubicBezTo>
                    <a:pt x="0" y="127"/>
                    <a:pt x="7" y="119"/>
                    <a:pt x="16" y="119"/>
                  </a:cubicBezTo>
                  <a:cubicBezTo>
                    <a:pt x="22" y="119"/>
                    <a:pt x="27" y="122"/>
                    <a:pt x="30" y="127"/>
                  </a:cubicBezTo>
                  <a:cubicBezTo>
                    <a:pt x="141" y="79"/>
                    <a:pt x="141" y="79"/>
                    <a:pt x="141" y="79"/>
                  </a:cubicBezTo>
                  <a:cubicBezTo>
                    <a:pt x="141" y="77"/>
                    <a:pt x="140" y="76"/>
                    <a:pt x="140" y="75"/>
                  </a:cubicBezTo>
                  <a:cubicBezTo>
                    <a:pt x="140" y="66"/>
                    <a:pt x="148" y="58"/>
                    <a:pt x="157" y="58"/>
                  </a:cubicBezTo>
                  <a:cubicBezTo>
                    <a:pt x="166" y="58"/>
                    <a:pt x="173" y="66"/>
                    <a:pt x="173" y="75"/>
                  </a:cubicBezTo>
                  <a:cubicBezTo>
                    <a:pt x="282" y="97"/>
                    <a:pt x="282" y="97"/>
                    <a:pt x="282" y="97"/>
                  </a:cubicBezTo>
                  <a:cubicBezTo>
                    <a:pt x="284" y="91"/>
                    <a:pt x="290" y="86"/>
                    <a:pt x="297" y="86"/>
                  </a:cubicBezTo>
                  <a:cubicBezTo>
                    <a:pt x="302" y="86"/>
                    <a:pt x="306" y="88"/>
                    <a:pt x="309" y="92"/>
                  </a:cubicBezTo>
                  <a:cubicBezTo>
                    <a:pt x="422" y="22"/>
                    <a:pt x="422" y="22"/>
                    <a:pt x="422" y="22"/>
                  </a:cubicBezTo>
                  <a:cubicBezTo>
                    <a:pt x="421" y="20"/>
                    <a:pt x="421" y="18"/>
                    <a:pt x="421" y="17"/>
                  </a:cubicBezTo>
                  <a:cubicBezTo>
                    <a:pt x="421" y="8"/>
                    <a:pt x="428" y="0"/>
                    <a:pt x="437" y="0"/>
                  </a:cubicBezTo>
                  <a:cubicBezTo>
                    <a:pt x="446" y="0"/>
                    <a:pt x="454" y="8"/>
                    <a:pt x="454" y="17"/>
                  </a:cubicBezTo>
                  <a:cubicBezTo>
                    <a:pt x="454" y="26"/>
                    <a:pt x="446" y="33"/>
                    <a:pt x="437" y="33"/>
                  </a:cubicBezTo>
                  <a:cubicBezTo>
                    <a:pt x="432" y="33"/>
                    <a:pt x="428" y="31"/>
                    <a:pt x="425" y="27"/>
                  </a:cubicBezTo>
                  <a:cubicBezTo>
                    <a:pt x="312" y="97"/>
                    <a:pt x="312" y="97"/>
                    <a:pt x="312" y="97"/>
                  </a:cubicBezTo>
                  <a:cubicBezTo>
                    <a:pt x="313" y="99"/>
                    <a:pt x="313" y="101"/>
                    <a:pt x="313" y="103"/>
                  </a:cubicBezTo>
                  <a:cubicBezTo>
                    <a:pt x="313" y="112"/>
                    <a:pt x="306" y="119"/>
                    <a:pt x="297" y="119"/>
                  </a:cubicBezTo>
                  <a:cubicBezTo>
                    <a:pt x="288" y="119"/>
                    <a:pt x="281" y="112"/>
                    <a:pt x="281" y="103"/>
                  </a:cubicBezTo>
                  <a:cubicBezTo>
                    <a:pt x="172" y="81"/>
                    <a:pt x="172" y="81"/>
                    <a:pt x="172" y="81"/>
                  </a:cubicBezTo>
                  <a:cubicBezTo>
                    <a:pt x="170" y="87"/>
                    <a:pt x="164" y="91"/>
                    <a:pt x="157" y="91"/>
                  </a:cubicBezTo>
                  <a:cubicBezTo>
                    <a:pt x="151" y="91"/>
                    <a:pt x="147" y="88"/>
                    <a:pt x="144" y="84"/>
                  </a:cubicBezTo>
                  <a:cubicBezTo>
                    <a:pt x="32" y="132"/>
                    <a:pt x="32" y="132"/>
                    <a:pt x="32" y="132"/>
                  </a:cubicBezTo>
                  <a:cubicBezTo>
                    <a:pt x="33" y="134"/>
                    <a:pt x="33" y="134"/>
                    <a:pt x="33" y="136"/>
                  </a:cubicBezTo>
                  <a:cubicBezTo>
                    <a:pt x="33" y="145"/>
                    <a:pt x="26" y="152"/>
                    <a:pt x="16" y="152"/>
                  </a:cubicBezTo>
                  <a:cubicBezTo>
                    <a:pt x="7" y="152"/>
                    <a:pt x="0" y="145"/>
                    <a:pt x="0" y="136"/>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114" name="Freeform 228"/>
            <p:cNvSpPr/>
            <p:nvPr/>
          </p:nvSpPr>
          <p:spPr bwMode="auto">
            <a:xfrm>
              <a:off x="2908300" y="2987675"/>
              <a:ext cx="447675" cy="300038"/>
            </a:xfrm>
            <a:custGeom>
              <a:avLst/>
              <a:gdLst>
                <a:gd name="T0" fmla="*/ 568 w 581"/>
                <a:gd name="T1" fmla="*/ 367 h 392"/>
                <a:gd name="T2" fmla="*/ 550 w 581"/>
                <a:gd name="T3" fmla="*/ 367 h 392"/>
                <a:gd name="T4" fmla="*/ 550 w 581"/>
                <a:gd name="T5" fmla="*/ 32 h 392"/>
                <a:gd name="T6" fmla="*/ 518 w 581"/>
                <a:gd name="T7" fmla="*/ 0 h 392"/>
                <a:gd name="T8" fmla="*/ 483 w 581"/>
                <a:gd name="T9" fmla="*/ 0 h 392"/>
                <a:gd name="T10" fmla="*/ 451 w 581"/>
                <a:gd name="T11" fmla="*/ 32 h 392"/>
                <a:gd name="T12" fmla="*/ 451 w 581"/>
                <a:gd name="T13" fmla="*/ 367 h 392"/>
                <a:gd name="T14" fmla="*/ 410 w 581"/>
                <a:gd name="T15" fmla="*/ 367 h 392"/>
                <a:gd name="T16" fmla="*/ 410 w 581"/>
                <a:gd name="T17" fmla="*/ 120 h 392"/>
                <a:gd name="T18" fmla="*/ 379 w 581"/>
                <a:gd name="T19" fmla="*/ 88 h 392"/>
                <a:gd name="T20" fmla="*/ 343 w 581"/>
                <a:gd name="T21" fmla="*/ 88 h 392"/>
                <a:gd name="T22" fmla="*/ 311 w 581"/>
                <a:gd name="T23" fmla="*/ 120 h 392"/>
                <a:gd name="T24" fmla="*/ 311 w 581"/>
                <a:gd name="T25" fmla="*/ 367 h 392"/>
                <a:gd name="T26" fmla="*/ 270 w 581"/>
                <a:gd name="T27" fmla="*/ 367 h 392"/>
                <a:gd name="T28" fmla="*/ 270 w 581"/>
                <a:gd name="T29" fmla="*/ 92 h 392"/>
                <a:gd name="T30" fmla="*/ 239 w 581"/>
                <a:gd name="T31" fmla="*/ 61 h 392"/>
                <a:gd name="T32" fmla="*/ 203 w 581"/>
                <a:gd name="T33" fmla="*/ 61 h 392"/>
                <a:gd name="T34" fmla="*/ 171 w 581"/>
                <a:gd name="T35" fmla="*/ 92 h 392"/>
                <a:gd name="T36" fmla="*/ 171 w 581"/>
                <a:gd name="T37" fmla="*/ 367 h 392"/>
                <a:gd name="T38" fmla="*/ 131 w 581"/>
                <a:gd name="T39" fmla="*/ 367 h 392"/>
                <a:gd name="T40" fmla="*/ 131 w 581"/>
                <a:gd name="T41" fmla="*/ 160 h 392"/>
                <a:gd name="T42" fmla="*/ 99 w 581"/>
                <a:gd name="T43" fmla="*/ 128 h 392"/>
                <a:gd name="T44" fmla="*/ 63 w 581"/>
                <a:gd name="T45" fmla="*/ 128 h 392"/>
                <a:gd name="T46" fmla="*/ 32 w 581"/>
                <a:gd name="T47" fmla="*/ 160 h 392"/>
                <a:gd name="T48" fmla="*/ 32 w 581"/>
                <a:gd name="T49" fmla="*/ 367 h 392"/>
                <a:gd name="T50" fmla="*/ 11 w 581"/>
                <a:gd name="T51" fmla="*/ 367 h 392"/>
                <a:gd name="T52" fmla="*/ 0 w 581"/>
                <a:gd name="T53" fmla="*/ 378 h 392"/>
                <a:gd name="T54" fmla="*/ 0 w 581"/>
                <a:gd name="T55" fmla="*/ 381 h 392"/>
                <a:gd name="T56" fmla="*/ 11 w 581"/>
                <a:gd name="T57" fmla="*/ 392 h 392"/>
                <a:gd name="T58" fmla="*/ 568 w 581"/>
                <a:gd name="T59" fmla="*/ 392 h 392"/>
                <a:gd name="T60" fmla="*/ 581 w 581"/>
                <a:gd name="T61" fmla="*/ 381 h 392"/>
                <a:gd name="T62" fmla="*/ 581 w 581"/>
                <a:gd name="T63" fmla="*/ 378 h 392"/>
                <a:gd name="T64" fmla="*/ 568 w 581"/>
                <a:gd name="T65" fmla="*/ 367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1" h="392">
                  <a:moveTo>
                    <a:pt x="568" y="367"/>
                  </a:moveTo>
                  <a:cubicBezTo>
                    <a:pt x="550" y="367"/>
                    <a:pt x="550" y="367"/>
                    <a:pt x="550" y="367"/>
                  </a:cubicBezTo>
                  <a:cubicBezTo>
                    <a:pt x="550" y="32"/>
                    <a:pt x="550" y="32"/>
                    <a:pt x="550" y="32"/>
                  </a:cubicBezTo>
                  <a:cubicBezTo>
                    <a:pt x="550" y="14"/>
                    <a:pt x="536" y="0"/>
                    <a:pt x="518" y="0"/>
                  </a:cubicBezTo>
                  <a:cubicBezTo>
                    <a:pt x="483" y="0"/>
                    <a:pt x="483" y="0"/>
                    <a:pt x="483" y="0"/>
                  </a:cubicBezTo>
                  <a:cubicBezTo>
                    <a:pt x="465" y="0"/>
                    <a:pt x="451" y="14"/>
                    <a:pt x="451" y="32"/>
                  </a:cubicBezTo>
                  <a:cubicBezTo>
                    <a:pt x="451" y="367"/>
                    <a:pt x="451" y="367"/>
                    <a:pt x="451" y="367"/>
                  </a:cubicBezTo>
                  <a:cubicBezTo>
                    <a:pt x="410" y="367"/>
                    <a:pt x="410" y="367"/>
                    <a:pt x="410" y="367"/>
                  </a:cubicBezTo>
                  <a:cubicBezTo>
                    <a:pt x="410" y="120"/>
                    <a:pt x="410" y="120"/>
                    <a:pt x="410" y="120"/>
                  </a:cubicBezTo>
                  <a:cubicBezTo>
                    <a:pt x="410" y="102"/>
                    <a:pt x="396" y="88"/>
                    <a:pt x="379" y="88"/>
                  </a:cubicBezTo>
                  <a:cubicBezTo>
                    <a:pt x="343" y="88"/>
                    <a:pt x="343" y="88"/>
                    <a:pt x="343" y="88"/>
                  </a:cubicBezTo>
                  <a:cubicBezTo>
                    <a:pt x="325" y="88"/>
                    <a:pt x="311" y="102"/>
                    <a:pt x="311" y="120"/>
                  </a:cubicBezTo>
                  <a:cubicBezTo>
                    <a:pt x="311" y="367"/>
                    <a:pt x="311" y="367"/>
                    <a:pt x="311" y="367"/>
                  </a:cubicBezTo>
                  <a:cubicBezTo>
                    <a:pt x="270" y="367"/>
                    <a:pt x="270" y="367"/>
                    <a:pt x="270" y="367"/>
                  </a:cubicBezTo>
                  <a:cubicBezTo>
                    <a:pt x="270" y="92"/>
                    <a:pt x="270" y="92"/>
                    <a:pt x="270" y="92"/>
                  </a:cubicBezTo>
                  <a:cubicBezTo>
                    <a:pt x="270" y="75"/>
                    <a:pt x="256" y="61"/>
                    <a:pt x="239" y="61"/>
                  </a:cubicBezTo>
                  <a:cubicBezTo>
                    <a:pt x="203" y="61"/>
                    <a:pt x="203" y="61"/>
                    <a:pt x="203" y="61"/>
                  </a:cubicBezTo>
                  <a:cubicBezTo>
                    <a:pt x="186" y="61"/>
                    <a:pt x="171" y="75"/>
                    <a:pt x="171" y="92"/>
                  </a:cubicBezTo>
                  <a:cubicBezTo>
                    <a:pt x="171" y="367"/>
                    <a:pt x="171" y="367"/>
                    <a:pt x="171" y="367"/>
                  </a:cubicBezTo>
                  <a:cubicBezTo>
                    <a:pt x="131" y="367"/>
                    <a:pt x="131" y="367"/>
                    <a:pt x="131" y="367"/>
                  </a:cubicBezTo>
                  <a:cubicBezTo>
                    <a:pt x="131" y="160"/>
                    <a:pt x="131" y="160"/>
                    <a:pt x="131" y="160"/>
                  </a:cubicBezTo>
                  <a:cubicBezTo>
                    <a:pt x="131" y="143"/>
                    <a:pt x="117" y="128"/>
                    <a:pt x="99" y="128"/>
                  </a:cubicBezTo>
                  <a:cubicBezTo>
                    <a:pt x="63" y="128"/>
                    <a:pt x="63" y="128"/>
                    <a:pt x="63" y="128"/>
                  </a:cubicBezTo>
                  <a:cubicBezTo>
                    <a:pt x="46" y="128"/>
                    <a:pt x="32" y="143"/>
                    <a:pt x="32" y="160"/>
                  </a:cubicBezTo>
                  <a:cubicBezTo>
                    <a:pt x="32" y="367"/>
                    <a:pt x="32" y="367"/>
                    <a:pt x="32" y="367"/>
                  </a:cubicBezTo>
                  <a:cubicBezTo>
                    <a:pt x="11" y="367"/>
                    <a:pt x="11" y="367"/>
                    <a:pt x="11" y="367"/>
                  </a:cubicBezTo>
                  <a:cubicBezTo>
                    <a:pt x="4" y="367"/>
                    <a:pt x="0" y="372"/>
                    <a:pt x="0" y="378"/>
                  </a:cubicBezTo>
                  <a:cubicBezTo>
                    <a:pt x="0" y="381"/>
                    <a:pt x="0" y="381"/>
                    <a:pt x="0" y="381"/>
                  </a:cubicBezTo>
                  <a:cubicBezTo>
                    <a:pt x="0" y="387"/>
                    <a:pt x="4" y="392"/>
                    <a:pt x="11" y="392"/>
                  </a:cubicBezTo>
                  <a:cubicBezTo>
                    <a:pt x="568" y="392"/>
                    <a:pt x="568" y="392"/>
                    <a:pt x="568" y="392"/>
                  </a:cubicBezTo>
                  <a:cubicBezTo>
                    <a:pt x="575" y="392"/>
                    <a:pt x="581" y="387"/>
                    <a:pt x="581" y="381"/>
                  </a:cubicBezTo>
                  <a:cubicBezTo>
                    <a:pt x="581" y="378"/>
                    <a:pt x="581" y="378"/>
                    <a:pt x="581" y="378"/>
                  </a:cubicBezTo>
                  <a:cubicBezTo>
                    <a:pt x="581" y="372"/>
                    <a:pt x="575" y="367"/>
                    <a:pt x="568" y="367"/>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2.3 </a:t>
            </a:r>
            <a:r>
              <a:rPr lang="zh-CN" altLang="en-US"/>
              <a:t>市场概述</a:t>
            </a:r>
          </a:p>
        </p:txBody>
      </p:sp>
      <p:pic>
        <p:nvPicPr>
          <p:cNvPr id="53" name="图片 52"/>
          <p:cNvPicPr>
            <a:picLocks noChangeAspect="1"/>
          </p:cNvPicPr>
          <p:nvPr/>
        </p:nvPicPr>
        <p:blipFill rotWithShape="1">
          <a:blip r:embed="rId3">
            <a:extLst>
              <a:ext uri="{28A0092B-C50C-407E-A947-70E740481C1C}">
                <a14:useLocalDpi xmlns:a14="http://schemas.microsoft.com/office/drawing/2010/main" val="0"/>
              </a:ext>
            </a:extLst>
          </a:blip>
          <a:srcRect l="6089" t="3668" r="2106" b="4528"/>
          <a:stretch>
            <a:fillRect/>
          </a:stretch>
        </p:blipFill>
        <p:spPr>
          <a:xfrm>
            <a:off x="-1" y="-1"/>
            <a:ext cx="5068390" cy="5068390"/>
          </a:xfrm>
          <a:prstGeom prst="rect">
            <a:avLst/>
          </a:prstGeom>
        </p:spPr>
      </p:pic>
      <p:sp>
        <p:nvSpPr>
          <p:cNvPr id="55" name="矩形 54"/>
          <p:cNvSpPr/>
          <p:nvPr/>
        </p:nvSpPr>
        <p:spPr>
          <a:xfrm>
            <a:off x="-1" y="-1"/>
            <a:ext cx="5068390" cy="5068389"/>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Rectangle 5"/>
          <p:cNvSpPr/>
          <p:nvPr/>
        </p:nvSpPr>
        <p:spPr>
          <a:xfrm>
            <a:off x="616222" y="328999"/>
            <a:ext cx="3987114" cy="4485502"/>
          </a:xfrm>
          <a:prstGeom prst="rect">
            <a:avLst/>
          </a:prstGeom>
          <a:noFill/>
          <a:ln w="127000" cap="flat" cmpd="sng" algn="ctr">
            <a:solidFill>
              <a:srgbClr val="FFFFFF">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微软雅黑" panose="020B0503020204020204" charset="-122"/>
              <a:ea typeface="Microsoft YaHei UI" panose="020B0503020204020204" charset="-122"/>
              <a:cs typeface="+mn-cs"/>
            </a:endParaRPr>
          </a:p>
        </p:txBody>
      </p:sp>
      <p:sp>
        <p:nvSpPr>
          <p:cNvPr id="70" name="Title 2"/>
          <p:cNvSpPr txBox="1"/>
          <p:nvPr/>
        </p:nvSpPr>
        <p:spPr>
          <a:xfrm>
            <a:off x="1015295" y="1344855"/>
            <a:ext cx="3588041" cy="135411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kern="1200">
                <a:solidFill>
                  <a:schemeClr val="bg2">
                    <a:lumMod val="50000"/>
                  </a:schemeClr>
                </a:solidFill>
                <a:latin typeface="+mj-lt"/>
                <a:ea typeface="+mj-ea"/>
                <a:cs typeface="+mj-cs"/>
              </a:defRPr>
            </a:lvl1pPr>
          </a:lstStyle>
          <a:p>
            <a:pPr algn="ctr"/>
            <a:endParaRPr lang="en-US" b="1">
              <a:solidFill>
                <a:srgbClr val="FFFFFF"/>
              </a:solidFill>
              <a:latin typeface="微软雅黑" panose="020B0503020204020204" charset="-122"/>
              <a:ea typeface="Microsoft YaHei UI" panose="020B0503020204020204" charset="-122"/>
            </a:endParaRPr>
          </a:p>
        </p:txBody>
      </p:sp>
      <p:sp>
        <p:nvSpPr>
          <p:cNvPr id="71" name="TextBox 14"/>
          <p:cNvSpPr txBox="1"/>
          <p:nvPr/>
        </p:nvSpPr>
        <p:spPr>
          <a:xfrm>
            <a:off x="1034293" y="2905374"/>
            <a:ext cx="3150972" cy="1015663"/>
          </a:xfrm>
          <a:prstGeom prst="rect">
            <a:avLst/>
          </a:prstGeom>
          <a:noFill/>
        </p:spPr>
        <p:txBody>
          <a:bodyPr wrap="square" lIns="0" rtlCol="0">
            <a:spAutoFit/>
          </a:bodyPr>
          <a:lstStyle/>
          <a:p>
            <a:pPr algn="ctr" defTabSz="914400">
              <a:lnSpc>
                <a:spcPct val="125000"/>
              </a:lnSpc>
            </a:pPr>
            <a:r>
              <a:rPr lang="en-US" sz="1200">
                <a:solidFill>
                  <a:srgbClr val="FFFFFF"/>
                </a:solidFill>
              </a:rPr>
              <a:t>Lorem ipsum dolor sit amet consectetur adipiscing elit. Donec luctus nibh sit amet sem vulputate, venenatis bibendum orci pulvinar </a:t>
            </a:r>
            <a:r>
              <a:rPr lang="vi-VN" sz="1200">
                <a:solidFill>
                  <a:srgbClr val="FFFFFF"/>
                </a:solidFill>
              </a:rPr>
              <a:t>n</a:t>
            </a:r>
            <a:r>
              <a:rPr lang="en-US" sz="1200">
                <a:solidFill>
                  <a:srgbClr val="FFFFFF"/>
                </a:solidFill>
              </a:rPr>
              <a:t>ullam nec lorem</a:t>
            </a:r>
          </a:p>
        </p:txBody>
      </p:sp>
      <p:sp>
        <p:nvSpPr>
          <p:cNvPr id="4" name="矩形 3"/>
          <p:cNvSpPr/>
          <p:nvPr/>
        </p:nvSpPr>
        <p:spPr>
          <a:xfrm>
            <a:off x="1194489" y="1402953"/>
            <a:ext cx="2858989" cy="1446550"/>
          </a:xfrm>
          <a:prstGeom prst="rect">
            <a:avLst/>
          </a:prstGeom>
        </p:spPr>
        <p:txBody>
          <a:bodyPr wrap="none">
            <a:spAutoFit/>
          </a:bodyPr>
          <a:lstStyle/>
          <a:p>
            <a:pPr lvl="0" algn="ctr"/>
            <a:r>
              <a:rPr lang="en-US" altLang="zh-CN" sz="4400" b="1">
                <a:solidFill>
                  <a:srgbClr val="FFFFFF"/>
                </a:solidFill>
                <a:latin typeface="微软雅黑" panose="020B0503020204020204" charset="-122"/>
                <a:ea typeface="Microsoft YaHei UI" panose="020B0503020204020204" charset="-122"/>
              </a:rPr>
              <a:t>Market </a:t>
            </a:r>
          </a:p>
          <a:p>
            <a:pPr lvl="0" algn="ctr"/>
            <a:r>
              <a:rPr lang="en-US" altLang="zh-CN" sz="4400" b="1">
                <a:solidFill>
                  <a:srgbClr val="FFFFFF"/>
                </a:solidFill>
                <a:latin typeface="微软雅黑" panose="020B0503020204020204" charset="-122"/>
                <a:ea typeface="Microsoft YaHei UI" panose="020B0503020204020204" charset="-122"/>
              </a:rPr>
              <a:t>Overview</a:t>
            </a:r>
          </a:p>
        </p:txBody>
      </p:sp>
      <p:cxnSp>
        <p:nvCxnSpPr>
          <p:cNvPr id="6" name="直接连接符 5"/>
          <p:cNvCxnSpPr/>
          <p:nvPr/>
        </p:nvCxnSpPr>
        <p:spPr>
          <a:xfrm>
            <a:off x="1915886" y="2849503"/>
            <a:ext cx="14630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椭圆 71"/>
          <p:cNvSpPr/>
          <p:nvPr/>
        </p:nvSpPr>
        <p:spPr>
          <a:xfrm>
            <a:off x="5731658" y="763335"/>
            <a:ext cx="490699" cy="490699"/>
          </a:xfrm>
          <a:prstGeom prst="ellipse">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ln>
          <a:effectLst>
            <a:outerShdw blurRad="254000" dist="127000" dir="8160000" algn="tr" rotWithShape="0">
              <a:prstClr val="black">
                <a:alpha val="34000"/>
              </a:prstClr>
            </a:outerShdw>
          </a:effectLst>
        </p:spPr>
        <p:txBody>
          <a:bodyPr anchor="ctr"/>
          <a:lstStyle/>
          <a:p>
            <a:pPr algn="ctr" defTabSz="914400">
              <a:defRPr/>
            </a:pPr>
            <a:endParaRPr lang="zh-CN" altLang="en-US" sz="1800" kern="0">
              <a:solidFill>
                <a:srgbClr val="002060"/>
              </a:solidFill>
              <a:latin typeface="Calibri" panose="020F0502020204030204"/>
              <a:ea typeface="宋体" panose="02010600030101010101" pitchFamily="2" charset="-122"/>
            </a:endParaRPr>
          </a:p>
        </p:txBody>
      </p:sp>
      <p:sp>
        <p:nvSpPr>
          <p:cNvPr id="74" name="椭圆 73"/>
          <p:cNvSpPr/>
          <p:nvPr/>
        </p:nvSpPr>
        <p:spPr>
          <a:xfrm>
            <a:off x="5693702" y="2261003"/>
            <a:ext cx="490699" cy="490699"/>
          </a:xfrm>
          <a:prstGeom prst="ellipse">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ln>
          <a:effectLst>
            <a:outerShdw blurRad="254000" dist="127000" dir="8160000" algn="tr" rotWithShape="0">
              <a:prstClr val="black">
                <a:alpha val="34000"/>
              </a:prstClr>
            </a:outerShdw>
          </a:effectLst>
        </p:spPr>
        <p:txBody>
          <a:bodyPr anchor="ctr"/>
          <a:lstStyle/>
          <a:p>
            <a:pPr algn="ctr" defTabSz="914400">
              <a:defRPr/>
            </a:pPr>
            <a:endParaRPr lang="zh-CN" altLang="en-US" sz="1800" kern="0">
              <a:solidFill>
                <a:srgbClr val="002060"/>
              </a:solidFill>
              <a:latin typeface="Calibri" panose="020F0502020204030204"/>
              <a:ea typeface="宋体" panose="02010600030101010101" pitchFamily="2" charset="-122"/>
            </a:endParaRPr>
          </a:p>
        </p:txBody>
      </p:sp>
      <p:sp>
        <p:nvSpPr>
          <p:cNvPr id="75" name="椭圆 74"/>
          <p:cNvSpPr/>
          <p:nvPr/>
        </p:nvSpPr>
        <p:spPr>
          <a:xfrm>
            <a:off x="5693701" y="3675687"/>
            <a:ext cx="490699" cy="490699"/>
          </a:xfrm>
          <a:prstGeom prst="ellipse">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ln>
          <a:effectLst>
            <a:outerShdw blurRad="254000" dist="127000" dir="8160000" algn="tr" rotWithShape="0">
              <a:prstClr val="black">
                <a:alpha val="34000"/>
              </a:prstClr>
            </a:outerShdw>
          </a:effectLst>
        </p:spPr>
        <p:txBody>
          <a:bodyPr anchor="ctr"/>
          <a:lstStyle/>
          <a:p>
            <a:pPr algn="ctr" defTabSz="914400">
              <a:defRPr/>
            </a:pPr>
            <a:endParaRPr lang="zh-CN" altLang="en-US" sz="1800" kern="0">
              <a:solidFill>
                <a:srgbClr val="002060"/>
              </a:solidFill>
              <a:latin typeface="Calibri" panose="020F0502020204030204"/>
              <a:ea typeface="宋体" panose="02010600030101010101" pitchFamily="2" charset="-122"/>
            </a:endParaRPr>
          </a:p>
        </p:txBody>
      </p:sp>
      <p:sp>
        <p:nvSpPr>
          <p:cNvPr id="76" name="矩形 75"/>
          <p:cNvSpPr/>
          <p:nvPr/>
        </p:nvSpPr>
        <p:spPr>
          <a:xfrm>
            <a:off x="6235903" y="1094180"/>
            <a:ext cx="2105356" cy="784830"/>
          </a:xfrm>
          <a:prstGeom prst="rect">
            <a:avLst/>
          </a:prstGeom>
        </p:spPr>
        <p:txBody>
          <a:bodyPr wrap="square">
            <a:spAutoFit/>
          </a:bodyPr>
          <a:lstStyle/>
          <a:p>
            <a:pPr lvl="0">
              <a:lnSpc>
                <a:spcPct val="150000"/>
              </a:lnSpc>
              <a:defRPr/>
            </a:pPr>
            <a:r>
              <a:rPr lang="en-US" altLang="zh-CN" sz="1000">
                <a:solidFill>
                  <a:srgbClr val="613620"/>
                </a:solidFill>
                <a:cs typeface="Arial" panose="020B0604020202020204" pitchFamily="34" charset="0"/>
              </a:rPr>
              <a:t>Lorem ipsum dolor sit amet, consectetuer adipiscing elit. Aenean commodo ligula eget dolor. </a:t>
            </a:r>
            <a:endParaRPr lang="zh-CN" altLang="en-US" sz="1000">
              <a:solidFill>
                <a:srgbClr val="613620"/>
              </a:solidFill>
            </a:endParaRPr>
          </a:p>
        </p:txBody>
      </p:sp>
      <p:sp>
        <p:nvSpPr>
          <p:cNvPr id="77" name="文本框 76"/>
          <p:cNvSpPr txBox="1"/>
          <p:nvPr/>
        </p:nvSpPr>
        <p:spPr>
          <a:xfrm>
            <a:off x="6222357" y="898095"/>
            <a:ext cx="1308488" cy="295342"/>
          </a:xfrm>
          <a:prstGeom prst="rect">
            <a:avLst/>
          </a:prstGeom>
          <a:noFill/>
        </p:spPr>
        <p:txBody>
          <a:bodyPr wrap="none" rtlCol="0">
            <a:spAutoFit/>
          </a:bodyPr>
          <a:lstStyle/>
          <a:p>
            <a:r>
              <a:rPr lang="da-DK" altLang="zh-CN" sz="1400" b="1">
                <a:solidFill>
                  <a:srgbClr val="C51729"/>
                </a:solidFill>
                <a:latin typeface="微软雅黑" panose="020B0503020204020204" charset="-122"/>
                <a:ea typeface="微软雅黑" panose="020B0503020204020204" charset="-122"/>
              </a:rPr>
              <a:t>Lorem ipsum</a:t>
            </a:r>
            <a:endParaRPr lang="zh-CN" altLang="en-US" sz="1400" b="1">
              <a:solidFill>
                <a:srgbClr val="C51729"/>
              </a:solidFill>
              <a:latin typeface="微软雅黑" panose="020B0503020204020204" charset="-122"/>
              <a:ea typeface="微软雅黑" panose="020B0503020204020204" charset="-122"/>
            </a:endParaRPr>
          </a:p>
        </p:txBody>
      </p:sp>
      <p:sp>
        <p:nvSpPr>
          <p:cNvPr id="78" name="矩形 77"/>
          <p:cNvSpPr/>
          <p:nvPr/>
        </p:nvSpPr>
        <p:spPr>
          <a:xfrm>
            <a:off x="6249449" y="2457088"/>
            <a:ext cx="2105356" cy="784830"/>
          </a:xfrm>
          <a:prstGeom prst="rect">
            <a:avLst/>
          </a:prstGeom>
        </p:spPr>
        <p:txBody>
          <a:bodyPr wrap="square">
            <a:spAutoFit/>
          </a:bodyPr>
          <a:lstStyle/>
          <a:p>
            <a:pPr lvl="0">
              <a:lnSpc>
                <a:spcPct val="150000"/>
              </a:lnSpc>
              <a:defRPr/>
            </a:pPr>
            <a:r>
              <a:rPr lang="en-US" altLang="zh-CN" sz="1000">
                <a:solidFill>
                  <a:srgbClr val="613620"/>
                </a:solidFill>
                <a:cs typeface="Arial" panose="020B0604020202020204" pitchFamily="34" charset="0"/>
              </a:rPr>
              <a:t>Lorem ipsum dolor sit amet, consectetuer adipiscing elit. Aenean commodo ligula eget dolor. </a:t>
            </a:r>
            <a:endParaRPr lang="zh-CN" altLang="en-US" sz="1000">
              <a:solidFill>
                <a:srgbClr val="613620"/>
              </a:solidFill>
            </a:endParaRPr>
          </a:p>
        </p:txBody>
      </p:sp>
      <p:sp>
        <p:nvSpPr>
          <p:cNvPr id="79" name="文本框 78"/>
          <p:cNvSpPr txBox="1"/>
          <p:nvPr/>
        </p:nvSpPr>
        <p:spPr>
          <a:xfrm>
            <a:off x="6235903" y="2261003"/>
            <a:ext cx="1308488" cy="295342"/>
          </a:xfrm>
          <a:prstGeom prst="rect">
            <a:avLst/>
          </a:prstGeom>
          <a:noFill/>
        </p:spPr>
        <p:txBody>
          <a:bodyPr wrap="none" rtlCol="0">
            <a:spAutoFit/>
          </a:bodyPr>
          <a:lstStyle/>
          <a:p>
            <a:r>
              <a:rPr lang="da-DK" altLang="zh-CN" sz="1400" b="1">
                <a:solidFill>
                  <a:srgbClr val="C51729"/>
                </a:solidFill>
                <a:latin typeface="微软雅黑" panose="020B0503020204020204" charset="-122"/>
                <a:ea typeface="微软雅黑" panose="020B0503020204020204" charset="-122"/>
              </a:rPr>
              <a:t>Lorem ipsum</a:t>
            </a:r>
            <a:endParaRPr lang="zh-CN" altLang="en-US" sz="1400" b="1">
              <a:solidFill>
                <a:srgbClr val="C51729"/>
              </a:solidFill>
              <a:latin typeface="微软雅黑" panose="020B0503020204020204" charset="-122"/>
              <a:ea typeface="微软雅黑" panose="020B0503020204020204" charset="-122"/>
            </a:endParaRPr>
          </a:p>
        </p:txBody>
      </p:sp>
      <p:sp>
        <p:nvSpPr>
          <p:cNvPr id="80" name="矩形 79"/>
          <p:cNvSpPr/>
          <p:nvPr/>
        </p:nvSpPr>
        <p:spPr>
          <a:xfrm>
            <a:off x="6262995" y="3921037"/>
            <a:ext cx="2105356" cy="784830"/>
          </a:xfrm>
          <a:prstGeom prst="rect">
            <a:avLst/>
          </a:prstGeom>
        </p:spPr>
        <p:txBody>
          <a:bodyPr wrap="square">
            <a:spAutoFit/>
          </a:bodyPr>
          <a:lstStyle/>
          <a:p>
            <a:pPr lvl="0">
              <a:lnSpc>
                <a:spcPct val="150000"/>
              </a:lnSpc>
              <a:defRPr/>
            </a:pPr>
            <a:r>
              <a:rPr lang="en-US" altLang="zh-CN" sz="1000">
                <a:solidFill>
                  <a:srgbClr val="613620"/>
                </a:solidFill>
                <a:cs typeface="Arial" panose="020B0604020202020204" pitchFamily="34" charset="0"/>
              </a:rPr>
              <a:t>Lorem ipsum dolor sit amet, consectetuer adipiscing elit. Aenean commodo ligula eget dolor. </a:t>
            </a:r>
            <a:endParaRPr lang="zh-CN" altLang="en-US" sz="1000">
              <a:solidFill>
                <a:srgbClr val="613620"/>
              </a:solidFill>
            </a:endParaRPr>
          </a:p>
        </p:txBody>
      </p:sp>
      <p:sp>
        <p:nvSpPr>
          <p:cNvPr id="81" name="文本框 80"/>
          <p:cNvSpPr txBox="1"/>
          <p:nvPr/>
        </p:nvSpPr>
        <p:spPr>
          <a:xfrm>
            <a:off x="6249449" y="3724952"/>
            <a:ext cx="1308488" cy="295342"/>
          </a:xfrm>
          <a:prstGeom prst="rect">
            <a:avLst/>
          </a:prstGeom>
          <a:noFill/>
        </p:spPr>
        <p:txBody>
          <a:bodyPr wrap="none" rtlCol="0">
            <a:spAutoFit/>
          </a:bodyPr>
          <a:lstStyle/>
          <a:p>
            <a:r>
              <a:rPr lang="da-DK" altLang="zh-CN" sz="1400" b="1">
                <a:solidFill>
                  <a:srgbClr val="C51729"/>
                </a:solidFill>
                <a:latin typeface="微软雅黑" panose="020B0503020204020204" charset="-122"/>
                <a:ea typeface="微软雅黑" panose="020B0503020204020204" charset="-122"/>
              </a:rPr>
              <a:t>Lorem ipsum</a:t>
            </a:r>
            <a:endParaRPr lang="zh-CN" altLang="en-US" sz="1400" b="1">
              <a:solidFill>
                <a:srgbClr val="C51729"/>
              </a:solidFill>
              <a:latin typeface="微软雅黑" panose="020B0503020204020204" charset="-122"/>
              <a:ea typeface="微软雅黑" panose="020B0503020204020204" charset="-122"/>
            </a:endParaRPr>
          </a:p>
        </p:txBody>
      </p:sp>
      <p:grpSp>
        <p:nvGrpSpPr>
          <p:cNvPr id="82" name="Group 81"/>
          <p:cNvGrpSpPr/>
          <p:nvPr/>
        </p:nvGrpSpPr>
        <p:grpSpPr>
          <a:xfrm>
            <a:off x="5793251" y="3774102"/>
            <a:ext cx="291599" cy="293868"/>
            <a:chOff x="2066925" y="3786188"/>
            <a:chExt cx="407988" cy="411162"/>
          </a:xfrm>
          <a:solidFill>
            <a:srgbClr val="C51729"/>
          </a:solidFill>
        </p:grpSpPr>
        <p:sp>
          <p:nvSpPr>
            <p:cNvPr id="83" name="Freeform 75"/>
            <p:cNvSpPr>
              <a:spLocks noEditPoints="1"/>
            </p:cNvSpPr>
            <p:nvPr/>
          </p:nvSpPr>
          <p:spPr bwMode="auto">
            <a:xfrm>
              <a:off x="2179638" y="3892550"/>
              <a:ext cx="182563" cy="184150"/>
            </a:xfrm>
            <a:custGeom>
              <a:avLst/>
              <a:gdLst>
                <a:gd name="T0" fmla="*/ 119 w 239"/>
                <a:gd name="T1" fmla="*/ 0 h 239"/>
                <a:gd name="T2" fmla="*/ 239 w 239"/>
                <a:gd name="T3" fmla="*/ 119 h 239"/>
                <a:gd name="T4" fmla="*/ 120 w 239"/>
                <a:gd name="T5" fmla="*/ 239 h 239"/>
                <a:gd name="T6" fmla="*/ 0 w 239"/>
                <a:gd name="T7" fmla="*/ 120 h 239"/>
                <a:gd name="T8" fmla="*/ 119 w 239"/>
                <a:gd name="T9" fmla="*/ 0 h 239"/>
                <a:gd name="T10" fmla="*/ 137 w 239"/>
                <a:gd name="T11" fmla="*/ 48 h 239"/>
                <a:gd name="T12" fmla="*/ 137 w 239"/>
                <a:gd name="T13" fmla="*/ 36 h 239"/>
                <a:gd name="T14" fmla="*/ 111 w 239"/>
                <a:gd name="T15" fmla="*/ 36 h 239"/>
                <a:gd name="T16" fmla="*/ 111 w 239"/>
                <a:gd name="T17" fmla="*/ 48 h 239"/>
                <a:gd name="T18" fmla="*/ 84 w 239"/>
                <a:gd name="T19" fmla="*/ 63 h 239"/>
                <a:gd name="T20" fmla="*/ 75 w 239"/>
                <a:gd name="T21" fmla="*/ 86 h 239"/>
                <a:gd name="T22" fmla="*/ 81 w 239"/>
                <a:gd name="T23" fmla="*/ 110 h 239"/>
                <a:gd name="T24" fmla="*/ 100 w 239"/>
                <a:gd name="T25" fmla="*/ 124 h 239"/>
                <a:gd name="T26" fmla="*/ 106 w 239"/>
                <a:gd name="T27" fmla="*/ 127 h 239"/>
                <a:gd name="T28" fmla="*/ 111 w 239"/>
                <a:gd name="T29" fmla="*/ 129 h 239"/>
                <a:gd name="T30" fmla="*/ 111 w 239"/>
                <a:gd name="T31" fmla="*/ 167 h 239"/>
                <a:gd name="T32" fmla="*/ 101 w 239"/>
                <a:gd name="T33" fmla="*/ 159 h 239"/>
                <a:gd name="T34" fmla="*/ 98 w 239"/>
                <a:gd name="T35" fmla="*/ 145 h 239"/>
                <a:gd name="T36" fmla="*/ 72 w 239"/>
                <a:gd name="T37" fmla="*/ 145 h 239"/>
                <a:gd name="T38" fmla="*/ 81 w 239"/>
                <a:gd name="T39" fmla="*/ 174 h 239"/>
                <a:gd name="T40" fmla="*/ 111 w 239"/>
                <a:gd name="T41" fmla="*/ 193 h 239"/>
                <a:gd name="T42" fmla="*/ 111 w 239"/>
                <a:gd name="T43" fmla="*/ 206 h 239"/>
                <a:gd name="T44" fmla="*/ 137 w 239"/>
                <a:gd name="T45" fmla="*/ 206 h 239"/>
                <a:gd name="T46" fmla="*/ 137 w 239"/>
                <a:gd name="T47" fmla="*/ 193 h 239"/>
                <a:gd name="T48" fmla="*/ 165 w 239"/>
                <a:gd name="T49" fmla="*/ 180 h 239"/>
                <a:gd name="T50" fmla="*/ 176 w 239"/>
                <a:gd name="T51" fmla="*/ 155 h 239"/>
                <a:gd name="T52" fmla="*/ 171 w 239"/>
                <a:gd name="T53" fmla="*/ 132 h 239"/>
                <a:gd name="T54" fmla="*/ 152 w 239"/>
                <a:gd name="T55" fmla="*/ 117 h 239"/>
                <a:gd name="T56" fmla="*/ 144 w 239"/>
                <a:gd name="T57" fmla="*/ 113 h 239"/>
                <a:gd name="T58" fmla="*/ 137 w 239"/>
                <a:gd name="T59" fmla="*/ 111 h 239"/>
                <a:gd name="T60" fmla="*/ 137 w 239"/>
                <a:gd name="T61" fmla="*/ 72 h 239"/>
                <a:gd name="T62" fmla="*/ 145 w 239"/>
                <a:gd name="T63" fmla="*/ 81 h 239"/>
                <a:gd name="T64" fmla="*/ 147 w 239"/>
                <a:gd name="T65" fmla="*/ 92 h 239"/>
                <a:gd name="T66" fmla="*/ 171 w 239"/>
                <a:gd name="T67" fmla="*/ 92 h 239"/>
                <a:gd name="T68" fmla="*/ 164 w 239"/>
                <a:gd name="T69" fmla="*/ 68 h 239"/>
                <a:gd name="T70" fmla="*/ 137 w 239"/>
                <a:gd name="T71" fmla="*/ 48 h 239"/>
                <a:gd name="T72" fmla="*/ 137 w 239"/>
                <a:gd name="T73" fmla="*/ 168 h 239"/>
                <a:gd name="T74" fmla="*/ 146 w 239"/>
                <a:gd name="T75" fmla="*/ 163 h 239"/>
                <a:gd name="T76" fmla="*/ 150 w 239"/>
                <a:gd name="T77" fmla="*/ 155 h 239"/>
                <a:gd name="T78" fmla="*/ 148 w 239"/>
                <a:gd name="T79" fmla="*/ 144 h 239"/>
                <a:gd name="T80" fmla="*/ 139 w 239"/>
                <a:gd name="T81" fmla="*/ 137 h 239"/>
                <a:gd name="T82" fmla="*/ 138 w 239"/>
                <a:gd name="T83" fmla="*/ 137 h 239"/>
                <a:gd name="T84" fmla="*/ 137 w 239"/>
                <a:gd name="T85" fmla="*/ 136 h 239"/>
                <a:gd name="T86" fmla="*/ 137 w 239"/>
                <a:gd name="T87" fmla="*/ 168 h 239"/>
                <a:gd name="T88" fmla="*/ 102 w 239"/>
                <a:gd name="T89" fmla="*/ 78 h 239"/>
                <a:gd name="T90" fmla="*/ 99 w 239"/>
                <a:gd name="T91" fmla="*/ 88 h 239"/>
                <a:gd name="T92" fmla="*/ 103 w 239"/>
                <a:gd name="T93" fmla="*/ 97 h 239"/>
                <a:gd name="T94" fmla="*/ 111 w 239"/>
                <a:gd name="T95" fmla="*/ 104 h 239"/>
                <a:gd name="T96" fmla="*/ 111 w 239"/>
                <a:gd name="T97" fmla="*/ 71 h 239"/>
                <a:gd name="T98" fmla="*/ 102 w 239"/>
                <a:gd name="T99" fmla="*/ 7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9" h="239">
                  <a:moveTo>
                    <a:pt x="119" y="0"/>
                  </a:moveTo>
                  <a:cubicBezTo>
                    <a:pt x="185" y="0"/>
                    <a:pt x="239" y="53"/>
                    <a:pt x="239" y="119"/>
                  </a:cubicBezTo>
                  <a:cubicBezTo>
                    <a:pt x="239" y="185"/>
                    <a:pt x="186" y="239"/>
                    <a:pt x="120" y="239"/>
                  </a:cubicBezTo>
                  <a:cubicBezTo>
                    <a:pt x="54" y="239"/>
                    <a:pt x="0" y="186"/>
                    <a:pt x="0" y="120"/>
                  </a:cubicBezTo>
                  <a:cubicBezTo>
                    <a:pt x="0" y="54"/>
                    <a:pt x="53" y="0"/>
                    <a:pt x="119" y="0"/>
                  </a:cubicBezTo>
                  <a:close/>
                  <a:moveTo>
                    <a:pt x="137" y="48"/>
                  </a:moveTo>
                  <a:cubicBezTo>
                    <a:pt x="137" y="36"/>
                    <a:pt x="137" y="36"/>
                    <a:pt x="137" y="36"/>
                  </a:cubicBezTo>
                  <a:cubicBezTo>
                    <a:pt x="111" y="36"/>
                    <a:pt x="111" y="36"/>
                    <a:pt x="111" y="36"/>
                  </a:cubicBezTo>
                  <a:cubicBezTo>
                    <a:pt x="111" y="48"/>
                    <a:pt x="111" y="48"/>
                    <a:pt x="111" y="48"/>
                  </a:cubicBezTo>
                  <a:cubicBezTo>
                    <a:pt x="99" y="51"/>
                    <a:pt x="90" y="56"/>
                    <a:pt x="84" y="63"/>
                  </a:cubicBezTo>
                  <a:cubicBezTo>
                    <a:pt x="78" y="71"/>
                    <a:pt x="75" y="78"/>
                    <a:pt x="75" y="86"/>
                  </a:cubicBezTo>
                  <a:cubicBezTo>
                    <a:pt x="74" y="95"/>
                    <a:pt x="76" y="103"/>
                    <a:pt x="81" y="110"/>
                  </a:cubicBezTo>
                  <a:cubicBezTo>
                    <a:pt x="85" y="116"/>
                    <a:pt x="92" y="121"/>
                    <a:pt x="100" y="124"/>
                  </a:cubicBezTo>
                  <a:cubicBezTo>
                    <a:pt x="102" y="125"/>
                    <a:pt x="104" y="126"/>
                    <a:pt x="106" y="127"/>
                  </a:cubicBezTo>
                  <a:cubicBezTo>
                    <a:pt x="108" y="127"/>
                    <a:pt x="109" y="128"/>
                    <a:pt x="111" y="129"/>
                  </a:cubicBezTo>
                  <a:cubicBezTo>
                    <a:pt x="111" y="167"/>
                    <a:pt x="111" y="167"/>
                    <a:pt x="111" y="167"/>
                  </a:cubicBezTo>
                  <a:cubicBezTo>
                    <a:pt x="107" y="166"/>
                    <a:pt x="104" y="163"/>
                    <a:pt x="101" y="159"/>
                  </a:cubicBezTo>
                  <a:cubicBezTo>
                    <a:pt x="99" y="156"/>
                    <a:pt x="98" y="151"/>
                    <a:pt x="98" y="145"/>
                  </a:cubicBezTo>
                  <a:cubicBezTo>
                    <a:pt x="72" y="145"/>
                    <a:pt x="72" y="145"/>
                    <a:pt x="72" y="145"/>
                  </a:cubicBezTo>
                  <a:cubicBezTo>
                    <a:pt x="72" y="154"/>
                    <a:pt x="75" y="164"/>
                    <a:pt x="81" y="174"/>
                  </a:cubicBezTo>
                  <a:cubicBezTo>
                    <a:pt x="87" y="184"/>
                    <a:pt x="97" y="190"/>
                    <a:pt x="111" y="193"/>
                  </a:cubicBezTo>
                  <a:cubicBezTo>
                    <a:pt x="111" y="206"/>
                    <a:pt x="111" y="206"/>
                    <a:pt x="111" y="206"/>
                  </a:cubicBezTo>
                  <a:cubicBezTo>
                    <a:pt x="137" y="206"/>
                    <a:pt x="137" y="206"/>
                    <a:pt x="137" y="206"/>
                  </a:cubicBezTo>
                  <a:cubicBezTo>
                    <a:pt x="137" y="193"/>
                    <a:pt x="137" y="193"/>
                    <a:pt x="137" y="193"/>
                  </a:cubicBezTo>
                  <a:cubicBezTo>
                    <a:pt x="149" y="191"/>
                    <a:pt x="158" y="187"/>
                    <a:pt x="165" y="180"/>
                  </a:cubicBezTo>
                  <a:cubicBezTo>
                    <a:pt x="171" y="173"/>
                    <a:pt x="175" y="165"/>
                    <a:pt x="176" y="155"/>
                  </a:cubicBezTo>
                  <a:cubicBezTo>
                    <a:pt x="177" y="146"/>
                    <a:pt x="175" y="139"/>
                    <a:pt x="171" y="132"/>
                  </a:cubicBezTo>
                  <a:cubicBezTo>
                    <a:pt x="166" y="125"/>
                    <a:pt x="160" y="120"/>
                    <a:pt x="152" y="117"/>
                  </a:cubicBezTo>
                  <a:cubicBezTo>
                    <a:pt x="149" y="115"/>
                    <a:pt x="147" y="114"/>
                    <a:pt x="144" y="113"/>
                  </a:cubicBezTo>
                  <a:cubicBezTo>
                    <a:pt x="142" y="112"/>
                    <a:pt x="139" y="112"/>
                    <a:pt x="137" y="111"/>
                  </a:cubicBezTo>
                  <a:cubicBezTo>
                    <a:pt x="137" y="72"/>
                    <a:pt x="137" y="72"/>
                    <a:pt x="137" y="72"/>
                  </a:cubicBezTo>
                  <a:cubicBezTo>
                    <a:pt x="140" y="74"/>
                    <a:pt x="143" y="77"/>
                    <a:pt x="145" y="81"/>
                  </a:cubicBezTo>
                  <a:cubicBezTo>
                    <a:pt x="146" y="84"/>
                    <a:pt x="147" y="88"/>
                    <a:pt x="147" y="92"/>
                  </a:cubicBezTo>
                  <a:cubicBezTo>
                    <a:pt x="171" y="92"/>
                    <a:pt x="171" y="92"/>
                    <a:pt x="171" y="92"/>
                  </a:cubicBezTo>
                  <a:cubicBezTo>
                    <a:pt x="171" y="86"/>
                    <a:pt x="169" y="78"/>
                    <a:pt x="164" y="68"/>
                  </a:cubicBezTo>
                  <a:cubicBezTo>
                    <a:pt x="159" y="58"/>
                    <a:pt x="150" y="51"/>
                    <a:pt x="137" y="48"/>
                  </a:cubicBezTo>
                  <a:close/>
                  <a:moveTo>
                    <a:pt x="137" y="168"/>
                  </a:moveTo>
                  <a:cubicBezTo>
                    <a:pt x="141" y="167"/>
                    <a:pt x="144" y="165"/>
                    <a:pt x="146" y="163"/>
                  </a:cubicBezTo>
                  <a:cubicBezTo>
                    <a:pt x="148" y="161"/>
                    <a:pt x="149" y="158"/>
                    <a:pt x="150" y="155"/>
                  </a:cubicBezTo>
                  <a:cubicBezTo>
                    <a:pt x="150" y="151"/>
                    <a:pt x="150" y="147"/>
                    <a:pt x="148" y="144"/>
                  </a:cubicBezTo>
                  <a:cubicBezTo>
                    <a:pt x="146" y="141"/>
                    <a:pt x="143" y="139"/>
                    <a:pt x="139" y="137"/>
                  </a:cubicBezTo>
                  <a:cubicBezTo>
                    <a:pt x="139" y="137"/>
                    <a:pt x="138" y="137"/>
                    <a:pt x="138" y="137"/>
                  </a:cubicBezTo>
                  <a:cubicBezTo>
                    <a:pt x="138" y="136"/>
                    <a:pt x="137" y="136"/>
                    <a:pt x="137" y="136"/>
                  </a:cubicBezTo>
                  <a:lnTo>
                    <a:pt x="137" y="168"/>
                  </a:lnTo>
                  <a:close/>
                  <a:moveTo>
                    <a:pt x="102" y="78"/>
                  </a:moveTo>
                  <a:cubicBezTo>
                    <a:pt x="100" y="81"/>
                    <a:pt x="99" y="84"/>
                    <a:pt x="99" y="88"/>
                  </a:cubicBezTo>
                  <a:cubicBezTo>
                    <a:pt x="99" y="92"/>
                    <a:pt x="100" y="95"/>
                    <a:pt x="103" y="97"/>
                  </a:cubicBezTo>
                  <a:cubicBezTo>
                    <a:pt x="105" y="100"/>
                    <a:pt x="108" y="102"/>
                    <a:pt x="111" y="104"/>
                  </a:cubicBezTo>
                  <a:cubicBezTo>
                    <a:pt x="111" y="71"/>
                    <a:pt x="111" y="71"/>
                    <a:pt x="111" y="71"/>
                  </a:cubicBezTo>
                  <a:cubicBezTo>
                    <a:pt x="107" y="73"/>
                    <a:pt x="104" y="76"/>
                    <a:pt x="102" y="78"/>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84" name="Freeform 76"/>
            <p:cNvSpPr/>
            <p:nvPr/>
          </p:nvSpPr>
          <p:spPr bwMode="auto">
            <a:xfrm>
              <a:off x="2066925" y="3786188"/>
              <a:ext cx="404813" cy="190500"/>
            </a:xfrm>
            <a:custGeom>
              <a:avLst/>
              <a:gdLst>
                <a:gd name="T0" fmla="*/ 54 w 525"/>
                <a:gd name="T1" fmla="*/ 248 h 248"/>
                <a:gd name="T2" fmla="*/ 0 w 525"/>
                <a:gd name="T3" fmla="*/ 241 h 248"/>
                <a:gd name="T4" fmla="*/ 265 w 525"/>
                <a:gd name="T5" fmla="*/ 0 h 248"/>
                <a:gd name="T6" fmla="*/ 483 w 525"/>
                <a:gd name="T7" fmla="*/ 114 h 248"/>
                <a:gd name="T8" fmla="*/ 514 w 525"/>
                <a:gd name="T9" fmla="*/ 93 h 248"/>
                <a:gd name="T10" fmla="*/ 525 w 525"/>
                <a:gd name="T11" fmla="*/ 99 h 248"/>
                <a:gd name="T12" fmla="*/ 525 w 525"/>
                <a:gd name="T13" fmla="*/ 214 h 248"/>
                <a:gd name="T14" fmla="*/ 511 w 525"/>
                <a:gd name="T15" fmla="*/ 224 h 248"/>
                <a:gd name="T16" fmla="*/ 403 w 525"/>
                <a:gd name="T17" fmla="*/ 184 h 248"/>
                <a:gd name="T18" fmla="*/ 401 w 525"/>
                <a:gd name="T19" fmla="*/ 172 h 248"/>
                <a:gd name="T20" fmla="*/ 438 w 525"/>
                <a:gd name="T21" fmla="*/ 145 h 248"/>
                <a:gd name="T22" fmla="*/ 265 w 525"/>
                <a:gd name="T23" fmla="*/ 55 h 248"/>
                <a:gd name="T24" fmla="*/ 54 w 525"/>
                <a:gd name="T25"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248">
                  <a:moveTo>
                    <a:pt x="54" y="248"/>
                  </a:moveTo>
                  <a:cubicBezTo>
                    <a:pt x="0" y="241"/>
                    <a:pt x="0" y="241"/>
                    <a:pt x="0" y="241"/>
                  </a:cubicBezTo>
                  <a:cubicBezTo>
                    <a:pt x="13" y="106"/>
                    <a:pt x="127" y="0"/>
                    <a:pt x="265" y="0"/>
                  </a:cubicBezTo>
                  <a:cubicBezTo>
                    <a:pt x="355" y="1"/>
                    <a:pt x="435" y="46"/>
                    <a:pt x="483" y="114"/>
                  </a:cubicBezTo>
                  <a:cubicBezTo>
                    <a:pt x="514" y="93"/>
                    <a:pt x="514" y="93"/>
                    <a:pt x="514" y="93"/>
                  </a:cubicBezTo>
                  <a:cubicBezTo>
                    <a:pt x="520" y="89"/>
                    <a:pt x="525" y="92"/>
                    <a:pt x="525" y="99"/>
                  </a:cubicBezTo>
                  <a:cubicBezTo>
                    <a:pt x="525" y="214"/>
                    <a:pt x="525" y="214"/>
                    <a:pt x="525" y="214"/>
                  </a:cubicBezTo>
                  <a:cubicBezTo>
                    <a:pt x="525" y="222"/>
                    <a:pt x="519" y="226"/>
                    <a:pt x="511" y="224"/>
                  </a:cubicBezTo>
                  <a:cubicBezTo>
                    <a:pt x="403" y="184"/>
                    <a:pt x="403" y="184"/>
                    <a:pt x="403" y="184"/>
                  </a:cubicBezTo>
                  <a:cubicBezTo>
                    <a:pt x="396" y="181"/>
                    <a:pt x="395" y="176"/>
                    <a:pt x="401" y="172"/>
                  </a:cubicBezTo>
                  <a:cubicBezTo>
                    <a:pt x="438" y="145"/>
                    <a:pt x="438" y="145"/>
                    <a:pt x="438" y="145"/>
                  </a:cubicBezTo>
                  <a:cubicBezTo>
                    <a:pt x="400" y="91"/>
                    <a:pt x="337" y="55"/>
                    <a:pt x="265" y="55"/>
                  </a:cubicBezTo>
                  <a:cubicBezTo>
                    <a:pt x="155" y="55"/>
                    <a:pt x="64" y="139"/>
                    <a:pt x="54" y="248"/>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85" name="Freeform 77"/>
            <p:cNvSpPr/>
            <p:nvPr/>
          </p:nvSpPr>
          <p:spPr bwMode="auto">
            <a:xfrm>
              <a:off x="2071688" y="4006850"/>
              <a:ext cx="403225" cy="190500"/>
            </a:xfrm>
            <a:custGeom>
              <a:avLst/>
              <a:gdLst>
                <a:gd name="T0" fmla="*/ 471 w 525"/>
                <a:gd name="T1" fmla="*/ 0 h 248"/>
                <a:gd name="T2" fmla="*/ 260 w 525"/>
                <a:gd name="T3" fmla="*/ 193 h 248"/>
                <a:gd name="T4" fmla="*/ 87 w 525"/>
                <a:gd name="T5" fmla="*/ 103 h 248"/>
                <a:gd name="T6" fmla="*/ 124 w 525"/>
                <a:gd name="T7" fmla="*/ 76 h 248"/>
                <a:gd name="T8" fmla="*/ 122 w 525"/>
                <a:gd name="T9" fmla="*/ 64 h 248"/>
                <a:gd name="T10" fmla="*/ 14 w 525"/>
                <a:gd name="T11" fmla="*/ 24 h 248"/>
                <a:gd name="T12" fmla="*/ 0 w 525"/>
                <a:gd name="T13" fmla="*/ 34 h 248"/>
                <a:gd name="T14" fmla="*/ 0 w 525"/>
                <a:gd name="T15" fmla="*/ 148 h 248"/>
                <a:gd name="T16" fmla="*/ 11 w 525"/>
                <a:gd name="T17" fmla="*/ 155 h 248"/>
                <a:gd name="T18" fmla="*/ 42 w 525"/>
                <a:gd name="T19" fmla="*/ 134 h 248"/>
                <a:gd name="T20" fmla="*/ 260 w 525"/>
                <a:gd name="T21" fmla="*/ 248 h 248"/>
                <a:gd name="T22" fmla="*/ 525 w 525"/>
                <a:gd name="T23" fmla="*/ 7 h 248"/>
                <a:gd name="T24" fmla="*/ 471 w 525"/>
                <a:gd name="T25"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248">
                  <a:moveTo>
                    <a:pt x="471" y="0"/>
                  </a:moveTo>
                  <a:cubicBezTo>
                    <a:pt x="462" y="108"/>
                    <a:pt x="371" y="193"/>
                    <a:pt x="260" y="193"/>
                  </a:cubicBezTo>
                  <a:cubicBezTo>
                    <a:pt x="188" y="193"/>
                    <a:pt x="125" y="157"/>
                    <a:pt x="87" y="103"/>
                  </a:cubicBezTo>
                  <a:cubicBezTo>
                    <a:pt x="124" y="76"/>
                    <a:pt x="124" y="76"/>
                    <a:pt x="124" y="76"/>
                  </a:cubicBezTo>
                  <a:cubicBezTo>
                    <a:pt x="130" y="72"/>
                    <a:pt x="129" y="67"/>
                    <a:pt x="122" y="64"/>
                  </a:cubicBezTo>
                  <a:cubicBezTo>
                    <a:pt x="14" y="24"/>
                    <a:pt x="14" y="24"/>
                    <a:pt x="14" y="24"/>
                  </a:cubicBezTo>
                  <a:cubicBezTo>
                    <a:pt x="6" y="22"/>
                    <a:pt x="0" y="26"/>
                    <a:pt x="0" y="34"/>
                  </a:cubicBezTo>
                  <a:cubicBezTo>
                    <a:pt x="0" y="148"/>
                    <a:pt x="0" y="148"/>
                    <a:pt x="0" y="148"/>
                  </a:cubicBezTo>
                  <a:cubicBezTo>
                    <a:pt x="0" y="156"/>
                    <a:pt x="5" y="159"/>
                    <a:pt x="11" y="155"/>
                  </a:cubicBezTo>
                  <a:cubicBezTo>
                    <a:pt x="42" y="134"/>
                    <a:pt x="42" y="134"/>
                    <a:pt x="42" y="134"/>
                  </a:cubicBezTo>
                  <a:cubicBezTo>
                    <a:pt x="90" y="202"/>
                    <a:pt x="170" y="247"/>
                    <a:pt x="260" y="248"/>
                  </a:cubicBezTo>
                  <a:cubicBezTo>
                    <a:pt x="398" y="248"/>
                    <a:pt x="512" y="142"/>
                    <a:pt x="525" y="7"/>
                  </a:cubicBezTo>
                  <a:lnTo>
                    <a:pt x="471" y="0"/>
                  </a:ln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grpSp>
      <p:grpSp>
        <p:nvGrpSpPr>
          <p:cNvPr id="86" name="Group 216"/>
          <p:cNvGrpSpPr/>
          <p:nvPr/>
        </p:nvGrpSpPr>
        <p:grpSpPr>
          <a:xfrm>
            <a:off x="5840908" y="873921"/>
            <a:ext cx="272198" cy="220259"/>
            <a:chOff x="1209675" y="6354763"/>
            <a:chExt cx="449263" cy="363538"/>
          </a:xfrm>
          <a:solidFill>
            <a:srgbClr val="C51729"/>
          </a:solidFill>
        </p:grpSpPr>
        <p:sp>
          <p:nvSpPr>
            <p:cNvPr id="87" name="Freeform 205"/>
            <p:cNvSpPr/>
            <p:nvPr/>
          </p:nvSpPr>
          <p:spPr bwMode="auto">
            <a:xfrm>
              <a:off x="1560513" y="6529388"/>
              <a:ext cx="96838" cy="188913"/>
            </a:xfrm>
            <a:custGeom>
              <a:avLst/>
              <a:gdLst>
                <a:gd name="T0" fmla="*/ 31 w 126"/>
                <a:gd name="T1" fmla="*/ 0 h 245"/>
                <a:gd name="T2" fmla="*/ 0 w 126"/>
                <a:gd name="T3" fmla="*/ 39 h 245"/>
                <a:gd name="T4" fmla="*/ 0 w 126"/>
                <a:gd name="T5" fmla="*/ 245 h 245"/>
                <a:gd name="T6" fmla="*/ 126 w 126"/>
                <a:gd name="T7" fmla="*/ 245 h 245"/>
                <a:gd name="T8" fmla="*/ 125 w 126"/>
                <a:gd name="T9" fmla="*/ 74 h 245"/>
                <a:gd name="T10" fmla="*/ 31 w 126"/>
                <a:gd name="T11" fmla="*/ 0 h 245"/>
              </a:gdLst>
              <a:ahLst/>
              <a:cxnLst>
                <a:cxn ang="0">
                  <a:pos x="T0" y="T1"/>
                </a:cxn>
                <a:cxn ang="0">
                  <a:pos x="T2" y="T3"/>
                </a:cxn>
                <a:cxn ang="0">
                  <a:pos x="T4" y="T5"/>
                </a:cxn>
                <a:cxn ang="0">
                  <a:pos x="T6" y="T7"/>
                </a:cxn>
                <a:cxn ang="0">
                  <a:pos x="T8" y="T9"/>
                </a:cxn>
                <a:cxn ang="0">
                  <a:pos x="T10" y="T11"/>
                </a:cxn>
              </a:cxnLst>
              <a:rect l="0" t="0" r="r" b="b"/>
              <a:pathLst>
                <a:path w="126" h="245">
                  <a:moveTo>
                    <a:pt x="31" y="0"/>
                  </a:moveTo>
                  <a:cubicBezTo>
                    <a:pt x="0" y="39"/>
                    <a:pt x="0" y="39"/>
                    <a:pt x="0" y="39"/>
                  </a:cubicBezTo>
                  <a:cubicBezTo>
                    <a:pt x="0" y="245"/>
                    <a:pt x="0" y="245"/>
                    <a:pt x="0" y="245"/>
                  </a:cubicBezTo>
                  <a:cubicBezTo>
                    <a:pt x="126" y="245"/>
                    <a:pt x="126" y="245"/>
                    <a:pt x="126" y="245"/>
                  </a:cubicBezTo>
                  <a:cubicBezTo>
                    <a:pt x="125" y="74"/>
                    <a:pt x="125" y="74"/>
                    <a:pt x="125" y="74"/>
                  </a:cubicBezTo>
                  <a:cubicBezTo>
                    <a:pt x="99" y="52"/>
                    <a:pt x="31" y="0"/>
                    <a:pt x="31" y="0"/>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88" name="Freeform 207"/>
            <p:cNvSpPr/>
            <p:nvPr/>
          </p:nvSpPr>
          <p:spPr bwMode="auto">
            <a:xfrm>
              <a:off x="1209675" y="6354763"/>
              <a:ext cx="449263" cy="339725"/>
            </a:xfrm>
            <a:custGeom>
              <a:avLst/>
              <a:gdLst>
                <a:gd name="T0" fmla="*/ 236 w 585"/>
                <a:gd name="T1" fmla="*/ 248 h 442"/>
                <a:gd name="T2" fmla="*/ 76 w 585"/>
                <a:gd name="T3" fmla="*/ 428 h 442"/>
                <a:gd name="T4" fmla="*/ 46 w 585"/>
                <a:gd name="T5" fmla="*/ 442 h 442"/>
                <a:gd name="T6" fmla="*/ 18 w 585"/>
                <a:gd name="T7" fmla="*/ 432 h 442"/>
                <a:gd name="T8" fmla="*/ 15 w 585"/>
                <a:gd name="T9" fmla="*/ 374 h 442"/>
                <a:gd name="T10" fmla="*/ 206 w 585"/>
                <a:gd name="T11" fmla="*/ 158 h 442"/>
                <a:gd name="T12" fmla="*/ 237 w 585"/>
                <a:gd name="T13" fmla="*/ 144 h 442"/>
                <a:gd name="T14" fmla="*/ 268 w 585"/>
                <a:gd name="T15" fmla="*/ 158 h 442"/>
                <a:gd name="T16" fmla="*/ 323 w 585"/>
                <a:gd name="T17" fmla="*/ 224 h 442"/>
                <a:gd name="T18" fmla="*/ 425 w 585"/>
                <a:gd name="T19" fmla="*/ 101 h 442"/>
                <a:gd name="T20" fmla="*/ 330 w 585"/>
                <a:gd name="T21" fmla="*/ 19 h 442"/>
                <a:gd name="T22" fmla="*/ 566 w 585"/>
                <a:gd name="T23" fmla="*/ 0 h 442"/>
                <a:gd name="T24" fmla="*/ 585 w 585"/>
                <a:gd name="T25" fmla="*/ 239 h 442"/>
                <a:gd name="T26" fmla="*/ 487 w 585"/>
                <a:gd name="T27" fmla="*/ 154 h 442"/>
                <a:gd name="T28" fmla="*/ 355 w 585"/>
                <a:gd name="T29" fmla="*/ 314 h 442"/>
                <a:gd name="T30" fmla="*/ 324 w 585"/>
                <a:gd name="T31" fmla="*/ 329 h 442"/>
                <a:gd name="T32" fmla="*/ 292 w 585"/>
                <a:gd name="T33" fmla="*/ 314 h 442"/>
                <a:gd name="T34" fmla="*/ 236 w 585"/>
                <a:gd name="T35" fmla="*/ 24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5" h="442">
                  <a:moveTo>
                    <a:pt x="236" y="248"/>
                  </a:moveTo>
                  <a:cubicBezTo>
                    <a:pt x="76" y="428"/>
                    <a:pt x="76" y="428"/>
                    <a:pt x="76" y="428"/>
                  </a:cubicBezTo>
                  <a:cubicBezTo>
                    <a:pt x="68" y="438"/>
                    <a:pt x="57" y="442"/>
                    <a:pt x="46" y="442"/>
                  </a:cubicBezTo>
                  <a:cubicBezTo>
                    <a:pt x="36" y="442"/>
                    <a:pt x="26" y="439"/>
                    <a:pt x="18" y="432"/>
                  </a:cubicBezTo>
                  <a:cubicBezTo>
                    <a:pt x="1" y="417"/>
                    <a:pt x="0" y="391"/>
                    <a:pt x="15" y="374"/>
                  </a:cubicBezTo>
                  <a:cubicBezTo>
                    <a:pt x="206" y="158"/>
                    <a:pt x="206" y="158"/>
                    <a:pt x="206" y="158"/>
                  </a:cubicBezTo>
                  <a:cubicBezTo>
                    <a:pt x="214" y="149"/>
                    <a:pt x="225" y="143"/>
                    <a:pt x="237" y="144"/>
                  </a:cubicBezTo>
                  <a:cubicBezTo>
                    <a:pt x="249" y="144"/>
                    <a:pt x="260" y="149"/>
                    <a:pt x="268" y="158"/>
                  </a:cubicBezTo>
                  <a:cubicBezTo>
                    <a:pt x="323" y="224"/>
                    <a:pt x="323" y="224"/>
                    <a:pt x="323" y="224"/>
                  </a:cubicBezTo>
                  <a:cubicBezTo>
                    <a:pt x="425" y="101"/>
                    <a:pt x="425" y="101"/>
                    <a:pt x="425" y="101"/>
                  </a:cubicBezTo>
                  <a:cubicBezTo>
                    <a:pt x="330" y="19"/>
                    <a:pt x="330" y="19"/>
                    <a:pt x="330" y="19"/>
                  </a:cubicBezTo>
                  <a:cubicBezTo>
                    <a:pt x="566" y="0"/>
                    <a:pt x="566" y="0"/>
                    <a:pt x="566" y="0"/>
                  </a:cubicBezTo>
                  <a:cubicBezTo>
                    <a:pt x="585" y="239"/>
                    <a:pt x="585" y="239"/>
                    <a:pt x="585" y="239"/>
                  </a:cubicBezTo>
                  <a:cubicBezTo>
                    <a:pt x="487" y="154"/>
                    <a:pt x="487" y="154"/>
                    <a:pt x="487" y="154"/>
                  </a:cubicBezTo>
                  <a:cubicBezTo>
                    <a:pt x="355" y="314"/>
                    <a:pt x="355" y="314"/>
                    <a:pt x="355" y="314"/>
                  </a:cubicBezTo>
                  <a:cubicBezTo>
                    <a:pt x="348" y="323"/>
                    <a:pt x="336" y="329"/>
                    <a:pt x="324" y="329"/>
                  </a:cubicBezTo>
                  <a:cubicBezTo>
                    <a:pt x="311" y="329"/>
                    <a:pt x="300" y="324"/>
                    <a:pt x="292" y="314"/>
                  </a:cubicBezTo>
                  <a:lnTo>
                    <a:pt x="236" y="248"/>
                  </a:ln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89" name="Freeform 208"/>
            <p:cNvSpPr/>
            <p:nvPr/>
          </p:nvSpPr>
          <p:spPr bwMode="auto">
            <a:xfrm>
              <a:off x="1417638" y="6589713"/>
              <a:ext cx="119063" cy="127000"/>
            </a:xfrm>
            <a:custGeom>
              <a:avLst/>
              <a:gdLst>
                <a:gd name="T0" fmla="*/ 98 w 153"/>
                <a:gd name="T1" fmla="*/ 64 h 167"/>
                <a:gd name="T2" fmla="*/ 62 w 153"/>
                <a:gd name="T3" fmla="*/ 83 h 167"/>
                <a:gd name="T4" fmla="*/ 1 w 153"/>
                <a:gd name="T5" fmla="*/ 56 h 167"/>
                <a:gd name="T6" fmla="*/ 0 w 153"/>
                <a:gd name="T7" fmla="*/ 167 h 167"/>
                <a:gd name="T8" fmla="*/ 150 w 153"/>
                <a:gd name="T9" fmla="*/ 167 h 167"/>
                <a:gd name="T10" fmla="*/ 153 w 153"/>
                <a:gd name="T11" fmla="*/ 0 h 167"/>
                <a:gd name="T12" fmla="*/ 98 w 153"/>
                <a:gd name="T13" fmla="*/ 64 h 167"/>
              </a:gdLst>
              <a:ahLst/>
              <a:cxnLst>
                <a:cxn ang="0">
                  <a:pos x="T0" y="T1"/>
                </a:cxn>
                <a:cxn ang="0">
                  <a:pos x="T2" y="T3"/>
                </a:cxn>
                <a:cxn ang="0">
                  <a:pos x="T4" y="T5"/>
                </a:cxn>
                <a:cxn ang="0">
                  <a:pos x="T6" y="T7"/>
                </a:cxn>
                <a:cxn ang="0">
                  <a:pos x="T8" y="T9"/>
                </a:cxn>
                <a:cxn ang="0">
                  <a:pos x="T10" y="T11"/>
                </a:cxn>
                <a:cxn ang="0">
                  <a:pos x="T12" y="T13"/>
                </a:cxn>
              </a:cxnLst>
              <a:rect l="0" t="0" r="r" b="b"/>
              <a:pathLst>
                <a:path w="153" h="167">
                  <a:moveTo>
                    <a:pt x="98" y="64"/>
                  </a:moveTo>
                  <a:cubicBezTo>
                    <a:pt x="76" y="83"/>
                    <a:pt x="62" y="83"/>
                    <a:pt x="62" y="83"/>
                  </a:cubicBezTo>
                  <a:cubicBezTo>
                    <a:pt x="43" y="86"/>
                    <a:pt x="15" y="67"/>
                    <a:pt x="1" y="56"/>
                  </a:cubicBezTo>
                  <a:cubicBezTo>
                    <a:pt x="0" y="167"/>
                    <a:pt x="0" y="167"/>
                    <a:pt x="0" y="167"/>
                  </a:cubicBezTo>
                  <a:cubicBezTo>
                    <a:pt x="150" y="167"/>
                    <a:pt x="150" y="167"/>
                    <a:pt x="150" y="167"/>
                  </a:cubicBezTo>
                  <a:cubicBezTo>
                    <a:pt x="153" y="0"/>
                    <a:pt x="153" y="0"/>
                    <a:pt x="153" y="0"/>
                  </a:cubicBezTo>
                  <a:cubicBezTo>
                    <a:pt x="132" y="24"/>
                    <a:pt x="116" y="47"/>
                    <a:pt x="98" y="64"/>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90" name="Freeform 209"/>
            <p:cNvSpPr/>
            <p:nvPr/>
          </p:nvSpPr>
          <p:spPr bwMode="auto">
            <a:xfrm>
              <a:off x="1295400" y="6600825"/>
              <a:ext cx="96838" cy="115888"/>
            </a:xfrm>
            <a:custGeom>
              <a:avLst/>
              <a:gdLst>
                <a:gd name="T0" fmla="*/ 0 w 61"/>
                <a:gd name="T1" fmla="*/ 73 h 73"/>
                <a:gd name="T2" fmla="*/ 61 w 61"/>
                <a:gd name="T3" fmla="*/ 73 h 73"/>
                <a:gd name="T4" fmla="*/ 61 w 61"/>
                <a:gd name="T5" fmla="*/ 0 h 73"/>
                <a:gd name="T6" fmla="*/ 0 w 61"/>
                <a:gd name="T7" fmla="*/ 70 h 73"/>
                <a:gd name="T8" fmla="*/ 0 w 61"/>
                <a:gd name="T9" fmla="*/ 73 h 73"/>
              </a:gdLst>
              <a:ahLst/>
              <a:cxnLst>
                <a:cxn ang="0">
                  <a:pos x="T0" y="T1"/>
                </a:cxn>
                <a:cxn ang="0">
                  <a:pos x="T2" y="T3"/>
                </a:cxn>
                <a:cxn ang="0">
                  <a:pos x="T4" y="T5"/>
                </a:cxn>
                <a:cxn ang="0">
                  <a:pos x="T6" y="T7"/>
                </a:cxn>
                <a:cxn ang="0">
                  <a:pos x="T8" y="T9"/>
                </a:cxn>
              </a:cxnLst>
              <a:rect l="0" t="0" r="r" b="b"/>
              <a:pathLst>
                <a:path w="61" h="73">
                  <a:moveTo>
                    <a:pt x="0" y="73"/>
                  </a:moveTo>
                  <a:lnTo>
                    <a:pt x="61" y="73"/>
                  </a:lnTo>
                  <a:lnTo>
                    <a:pt x="61" y="0"/>
                  </a:lnTo>
                  <a:lnTo>
                    <a:pt x="0" y="70"/>
                  </a:lnTo>
                  <a:lnTo>
                    <a:pt x="0" y="73"/>
                  </a:ln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grpSp>
      <p:grpSp>
        <p:nvGrpSpPr>
          <p:cNvPr id="91" name="Group 221"/>
          <p:cNvGrpSpPr/>
          <p:nvPr/>
        </p:nvGrpSpPr>
        <p:grpSpPr>
          <a:xfrm>
            <a:off x="5804173" y="2370996"/>
            <a:ext cx="269753" cy="270713"/>
            <a:chOff x="2060575" y="6313488"/>
            <a:chExt cx="446088" cy="447675"/>
          </a:xfrm>
          <a:solidFill>
            <a:srgbClr val="C51729"/>
          </a:solidFill>
        </p:grpSpPr>
        <p:sp>
          <p:nvSpPr>
            <p:cNvPr id="92" name="Freeform 210"/>
            <p:cNvSpPr/>
            <p:nvPr/>
          </p:nvSpPr>
          <p:spPr bwMode="auto">
            <a:xfrm>
              <a:off x="2306638" y="6553200"/>
              <a:ext cx="200025" cy="188913"/>
            </a:xfrm>
            <a:custGeom>
              <a:avLst/>
              <a:gdLst>
                <a:gd name="T0" fmla="*/ 88 w 262"/>
                <a:gd name="T1" fmla="*/ 245 h 245"/>
                <a:gd name="T2" fmla="*/ 262 w 262"/>
                <a:gd name="T3" fmla="*/ 0 h 245"/>
                <a:gd name="T4" fmla="*/ 0 w 262"/>
                <a:gd name="T5" fmla="*/ 0 h 245"/>
                <a:gd name="T6" fmla="*/ 88 w 262"/>
                <a:gd name="T7" fmla="*/ 245 h 245"/>
              </a:gdLst>
              <a:ahLst/>
              <a:cxnLst>
                <a:cxn ang="0">
                  <a:pos x="T0" y="T1"/>
                </a:cxn>
                <a:cxn ang="0">
                  <a:pos x="T2" y="T3"/>
                </a:cxn>
                <a:cxn ang="0">
                  <a:pos x="T4" y="T5"/>
                </a:cxn>
                <a:cxn ang="0">
                  <a:pos x="T6" y="T7"/>
                </a:cxn>
              </a:cxnLst>
              <a:rect l="0" t="0" r="r" b="b"/>
              <a:pathLst>
                <a:path w="262" h="245">
                  <a:moveTo>
                    <a:pt x="88" y="245"/>
                  </a:moveTo>
                  <a:cubicBezTo>
                    <a:pt x="185" y="203"/>
                    <a:pt x="254" y="110"/>
                    <a:pt x="262" y="0"/>
                  </a:cubicBezTo>
                  <a:cubicBezTo>
                    <a:pt x="0" y="0"/>
                    <a:pt x="0" y="0"/>
                    <a:pt x="0" y="0"/>
                  </a:cubicBezTo>
                  <a:lnTo>
                    <a:pt x="88" y="245"/>
                  </a:ln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93" name="Freeform 211"/>
            <p:cNvSpPr/>
            <p:nvPr/>
          </p:nvSpPr>
          <p:spPr bwMode="auto">
            <a:xfrm>
              <a:off x="2060575" y="6553200"/>
              <a:ext cx="282575" cy="207963"/>
            </a:xfrm>
            <a:custGeom>
              <a:avLst/>
              <a:gdLst>
                <a:gd name="T0" fmla="*/ 0 w 367"/>
                <a:gd name="T1" fmla="*/ 0 h 269"/>
                <a:gd name="T2" fmla="*/ 291 w 367"/>
                <a:gd name="T3" fmla="*/ 269 h 269"/>
                <a:gd name="T4" fmla="*/ 367 w 367"/>
                <a:gd name="T5" fmla="*/ 259 h 269"/>
                <a:gd name="T6" fmla="*/ 274 w 367"/>
                <a:gd name="T7" fmla="*/ 0 h 269"/>
                <a:gd name="T8" fmla="*/ 0 w 367"/>
                <a:gd name="T9" fmla="*/ 0 h 269"/>
              </a:gdLst>
              <a:ahLst/>
              <a:cxnLst>
                <a:cxn ang="0">
                  <a:pos x="T0" y="T1"/>
                </a:cxn>
                <a:cxn ang="0">
                  <a:pos x="T2" y="T3"/>
                </a:cxn>
                <a:cxn ang="0">
                  <a:pos x="T4" y="T5"/>
                </a:cxn>
                <a:cxn ang="0">
                  <a:pos x="T6" y="T7"/>
                </a:cxn>
                <a:cxn ang="0">
                  <a:pos x="T8" y="T9"/>
                </a:cxn>
              </a:cxnLst>
              <a:rect l="0" t="0" r="r" b="b"/>
              <a:pathLst>
                <a:path w="367" h="269">
                  <a:moveTo>
                    <a:pt x="0" y="0"/>
                  </a:moveTo>
                  <a:cubicBezTo>
                    <a:pt x="12" y="151"/>
                    <a:pt x="137" y="269"/>
                    <a:pt x="291" y="269"/>
                  </a:cubicBezTo>
                  <a:cubicBezTo>
                    <a:pt x="317" y="269"/>
                    <a:pt x="342" y="265"/>
                    <a:pt x="367" y="259"/>
                  </a:cubicBezTo>
                  <a:cubicBezTo>
                    <a:pt x="274" y="0"/>
                    <a:pt x="274" y="0"/>
                    <a:pt x="274" y="0"/>
                  </a:cubicBezTo>
                  <a:lnTo>
                    <a:pt x="0" y="0"/>
                  </a:ln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94" name="Freeform 212"/>
            <p:cNvSpPr/>
            <p:nvPr/>
          </p:nvSpPr>
          <p:spPr bwMode="auto">
            <a:xfrm>
              <a:off x="2060575" y="6361113"/>
              <a:ext cx="188913" cy="158750"/>
            </a:xfrm>
            <a:custGeom>
              <a:avLst/>
              <a:gdLst>
                <a:gd name="T0" fmla="*/ 110 w 245"/>
                <a:gd name="T1" fmla="*/ 0 h 206"/>
                <a:gd name="T2" fmla="*/ 0 w 245"/>
                <a:gd name="T3" fmla="*/ 206 h 206"/>
                <a:gd name="T4" fmla="*/ 245 w 245"/>
                <a:gd name="T5" fmla="*/ 206 h 206"/>
                <a:gd name="T6" fmla="*/ 110 w 245"/>
                <a:gd name="T7" fmla="*/ 0 h 206"/>
              </a:gdLst>
              <a:ahLst/>
              <a:cxnLst>
                <a:cxn ang="0">
                  <a:pos x="T0" y="T1"/>
                </a:cxn>
                <a:cxn ang="0">
                  <a:pos x="T2" y="T3"/>
                </a:cxn>
                <a:cxn ang="0">
                  <a:pos x="T4" y="T5"/>
                </a:cxn>
                <a:cxn ang="0">
                  <a:pos x="T6" y="T7"/>
                </a:cxn>
              </a:cxnLst>
              <a:rect l="0" t="0" r="r" b="b"/>
              <a:pathLst>
                <a:path w="245" h="206">
                  <a:moveTo>
                    <a:pt x="110" y="0"/>
                  </a:moveTo>
                  <a:cubicBezTo>
                    <a:pt x="48" y="49"/>
                    <a:pt x="7" y="122"/>
                    <a:pt x="0" y="206"/>
                  </a:cubicBezTo>
                  <a:cubicBezTo>
                    <a:pt x="245" y="206"/>
                    <a:pt x="245" y="206"/>
                    <a:pt x="245" y="206"/>
                  </a:cubicBezTo>
                  <a:lnTo>
                    <a:pt x="110" y="0"/>
                  </a:ln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95" name="Freeform 213"/>
            <p:cNvSpPr/>
            <p:nvPr/>
          </p:nvSpPr>
          <p:spPr bwMode="auto">
            <a:xfrm>
              <a:off x="2173288" y="6313488"/>
              <a:ext cx="93663" cy="173038"/>
            </a:xfrm>
            <a:custGeom>
              <a:avLst/>
              <a:gdLst>
                <a:gd name="T0" fmla="*/ 123 w 123"/>
                <a:gd name="T1" fmla="*/ 0 h 225"/>
                <a:gd name="T2" fmla="*/ 0 w 123"/>
                <a:gd name="T3" fmla="*/ 37 h 225"/>
                <a:gd name="T4" fmla="*/ 123 w 123"/>
                <a:gd name="T5" fmla="*/ 225 h 225"/>
                <a:gd name="T6" fmla="*/ 123 w 123"/>
                <a:gd name="T7" fmla="*/ 0 h 225"/>
              </a:gdLst>
              <a:ahLst/>
              <a:cxnLst>
                <a:cxn ang="0">
                  <a:pos x="T0" y="T1"/>
                </a:cxn>
                <a:cxn ang="0">
                  <a:pos x="T2" y="T3"/>
                </a:cxn>
                <a:cxn ang="0">
                  <a:pos x="T4" y="T5"/>
                </a:cxn>
                <a:cxn ang="0">
                  <a:pos x="T6" y="T7"/>
                </a:cxn>
              </a:cxnLst>
              <a:rect l="0" t="0" r="r" b="b"/>
              <a:pathLst>
                <a:path w="123" h="225">
                  <a:moveTo>
                    <a:pt x="123" y="0"/>
                  </a:moveTo>
                  <a:cubicBezTo>
                    <a:pt x="79" y="3"/>
                    <a:pt x="37" y="16"/>
                    <a:pt x="0" y="37"/>
                  </a:cubicBezTo>
                  <a:cubicBezTo>
                    <a:pt x="123" y="225"/>
                    <a:pt x="123" y="225"/>
                    <a:pt x="123" y="225"/>
                  </a:cubicBezTo>
                  <a:lnTo>
                    <a:pt x="123" y="0"/>
                  </a:ln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96" name="Freeform 214"/>
            <p:cNvSpPr/>
            <p:nvPr/>
          </p:nvSpPr>
          <p:spPr bwMode="auto">
            <a:xfrm>
              <a:off x="2300288" y="6313488"/>
              <a:ext cx="206375" cy="206375"/>
            </a:xfrm>
            <a:custGeom>
              <a:avLst/>
              <a:gdLst>
                <a:gd name="T0" fmla="*/ 269 w 269"/>
                <a:gd name="T1" fmla="*/ 268 h 268"/>
                <a:gd name="T2" fmla="*/ 0 w 269"/>
                <a:gd name="T3" fmla="*/ 268 h 268"/>
                <a:gd name="T4" fmla="*/ 0 w 269"/>
                <a:gd name="T5" fmla="*/ 0 h 268"/>
                <a:gd name="T6" fmla="*/ 269 w 269"/>
                <a:gd name="T7" fmla="*/ 268 h 268"/>
              </a:gdLst>
              <a:ahLst/>
              <a:cxnLst>
                <a:cxn ang="0">
                  <a:pos x="T0" y="T1"/>
                </a:cxn>
                <a:cxn ang="0">
                  <a:pos x="T2" y="T3"/>
                </a:cxn>
                <a:cxn ang="0">
                  <a:pos x="T4" y="T5"/>
                </a:cxn>
                <a:cxn ang="0">
                  <a:pos x="T6" y="T7"/>
                </a:cxn>
              </a:cxnLst>
              <a:rect l="0" t="0" r="r" b="b"/>
              <a:pathLst>
                <a:path w="269" h="268">
                  <a:moveTo>
                    <a:pt x="269" y="268"/>
                  </a:moveTo>
                  <a:cubicBezTo>
                    <a:pt x="0" y="268"/>
                    <a:pt x="0" y="268"/>
                    <a:pt x="0" y="268"/>
                  </a:cubicBezTo>
                  <a:cubicBezTo>
                    <a:pt x="0" y="0"/>
                    <a:pt x="0" y="0"/>
                    <a:pt x="0" y="0"/>
                  </a:cubicBezTo>
                  <a:cubicBezTo>
                    <a:pt x="144" y="10"/>
                    <a:pt x="258" y="124"/>
                    <a:pt x="269" y="268"/>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标题 9"/>
          <p:cNvSpPr>
            <a:spLocks noGrp="1"/>
          </p:cNvSpPr>
          <p:nvPr>
            <p:ph type="title"/>
          </p:nvPr>
        </p:nvSpPr>
        <p:spPr>
          <a:xfrm>
            <a:off x="450958" y="274636"/>
            <a:ext cx="1609070" cy="355983"/>
          </a:xfrm>
        </p:spPr>
        <p:txBody>
          <a:bodyPr/>
          <a:lstStyle/>
          <a:p>
            <a:r>
              <a:rPr lang="en-US" altLang="zh-CN"/>
              <a:t>2.4 </a:t>
            </a:r>
            <a:r>
              <a:rPr lang="zh-CN" altLang="en-US"/>
              <a:t>行业痛点</a:t>
            </a:r>
          </a:p>
        </p:txBody>
      </p:sp>
      <p:sp>
        <p:nvSpPr>
          <p:cNvPr id="157" name="Content Placeholder 2"/>
          <p:cNvSpPr txBox="1"/>
          <p:nvPr/>
        </p:nvSpPr>
        <p:spPr bwMode="auto">
          <a:xfrm>
            <a:off x="433704" y="3048263"/>
            <a:ext cx="19240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charset="-122"/>
              </a:defRPr>
            </a:lvl1pPr>
            <a:lvl2pPr marL="457200">
              <a:defRPr sz="1300">
                <a:solidFill>
                  <a:schemeClr val="tx1"/>
                </a:solidFill>
                <a:latin typeface="Arial" panose="020B0604020202020204" pitchFamily="34" charset="0"/>
                <a:ea typeface="微软雅黑" panose="020B0503020204020204" charset="-122"/>
              </a:defRPr>
            </a:lvl2pPr>
            <a:lvl3pPr marL="914400">
              <a:defRPr sz="1300">
                <a:solidFill>
                  <a:schemeClr val="tx1"/>
                </a:solidFill>
                <a:latin typeface="Arial" panose="020B0604020202020204" pitchFamily="34" charset="0"/>
                <a:ea typeface="微软雅黑" panose="020B0503020204020204" charset="-122"/>
              </a:defRPr>
            </a:lvl3pPr>
            <a:lvl4pPr marL="1371600">
              <a:defRPr sz="1300">
                <a:solidFill>
                  <a:schemeClr val="tx1"/>
                </a:solidFill>
                <a:latin typeface="Arial" panose="020B0604020202020204" pitchFamily="34" charset="0"/>
                <a:ea typeface="微软雅黑" panose="020B0503020204020204" charset="-122"/>
              </a:defRPr>
            </a:lvl4pPr>
            <a:lvl5pPr marL="1828800">
              <a:defRPr sz="1300">
                <a:solidFill>
                  <a:schemeClr val="tx1"/>
                </a:solidFill>
                <a:latin typeface="Arial" panose="020B0604020202020204" pitchFamily="34" charset="0"/>
                <a:ea typeface="微软雅黑" panose="020B050302020402020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algn="ctr" defTabSz="914400" fontAlgn="base">
              <a:spcBef>
                <a:spcPts val="1000"/>
              </a:spcBef>
              <a:spcAft>
                <a:spcPct val="0"/>
              </a:spcAft>
              <a:buFont typeface="Arial" panose="020B0604020202020204" pitchFamily="34" charset="0"/>
              <a:buNone/>
            </a:pPr>
            <a:r>
              <a:rPr lang="en-US" altLang="zh-CN" sz="1100">
                <a:solidFill>
                  <a:srgbClr val="613620"/>
                </a:solidFill>
                <a:latin typeface="+mn-lt"/>
              </a:rPr>
              <a:t>Curabitur elementum posuere pretium. Quisque nibh dolor, dignissim ac dignissim ut</a:t>
            </a:r>
          </a:p>
        </p:txBody>
      </p:sp>
      <p:sp>
        <p:nvSpPr>
          <p:cNvPr id="158" name="文本框 157"/>
          <p:cNvSpPr txBox="1"/>
          <p:nvPr/>
        </p:nvSpPr>
        <p:spPr>
          <a:xfrm>
            <a:off x="809098" y="2808552"/>
            <a:ext cx="1195392" cy="276999"/>
          </a:xfrm>
          <a:prstGeom prst="rect">
            <a:avLst/>
          </a:prstGeom>
          <a:noFill/>
        </p:spPr>
        <p:txBody>
          <a:bodyPr wrap="none" rtlCol="0">
            <a:spAutoFit/>
          </a:bodyPr>
          <a:lstStyle/>
          <a:p>
            <a:pPr algn="ctr"/>
            <a:r>
              <a:rPr lang="da-DK" altLang="zh-CN" sz="1200" b="1">
                <a:solidFill>
                  <a:srgbClr val="C51729"/>
                </a:solidFill>
                <a:latin typeface="+mj-ea"/>
                <a:ea typeface="+mj-ea"/>
              </a:rPr>
              <a:t>Lorem ipsum</a:t>
            </a:r>
            <a:endParaRPr lang="zh-CN" altLang="en-US" sz="1200" b="1">
              <a:solidFill>
                <a:srgbClr val="C51729"/>
              </a:solidFill>
              <a:latin typeface="+mj-ea"/>
              <a:ea typeface="+mj-ea"/>
            </a:endParaRPr>
          </a:p>
        </p:txBody>
      </p:sp>
      <p:sp>
        <p:nvSpPr>
          <p:cNvPr id="159" name="Content Placeholder 2"/>
          <p:cNvSpPr txBox="1"/>
          <p:nvPr/>
        </p:nvSpPr>
        <p:spPr bwMode="auto">
          <a:xfrm>
            <a:off x="2583719" y="3048263"/>
            <a:ext cx="19240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charset="-122"/>
              </a:defRPr>
            </a:lvl1pPr>
            <a:lvl2pPr marL="457200">
              <a:defRPr sz="1300">
                <a:solidFill>
                  <a:schemeClr val="tx1"/>
                </a:solidFill>
                <a:latin typeface="Arial" panose="020B0604020202020204" pitchFamily="34" charset="0"/>
                <a:ea typeface="微软雅黑" panose="020B0503020204020204" charset="-122"/>
              </a:defRPr>
            </a:lvl2pPr>
            <a:lvl3pPr marL="914400">
              <a:defRPr sz="1300">
                <a:solidFill>
                  <a:schemeClr val="tx1"/>
                </a:solidFill>
                <a:latin typeface="Arial" panose="020B0604020202020204" pitchFamily="34" charset="0"/>
                <a:ea typeface="微软雅黑" panose="020B0503020204020204" charset="-122"/>
              </a:defRPr>
            </a:lvl3pPr>
            <a:lvl4pPr marL="1371600">
              <a:defRPr sz="1300">
                <a:solidFill>
                  <a:schemeClr val="tx1"/>
                </a:solidFill>
                <a:latin typeface="Arial" panose="020B0604020202020204" pitchFamily="34" charset="0"/>
                <a:ea typeface="微软雅黑" panose="020B0503020204020204" charset="-122"/>
              </a:defRPr>
            </a:lvl4pPr>
            <a:lvl5pPr marL="1828800">
              <a:defRPr sz="1300">
                <a:solidFill>
                  <a:schemeClr val="tx1"/>
                </a:solidFill>
                <a:latin typeface="Arial" panose="020B0604020202020204" pitchFamily="34" charset="0"/>
                <a:ea typeface="微软雅黑" panose="020B050302020402020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algn="ctr" defTabSz="914400" fontAlgn="base">
              <a:spcBef>
                <a:spcPts val="1000"/>
              </a:spcBef>
              <a:spcAft>
                <a:spcPct val="0"/>
              </a:spcAft>
              <a:buFont typeface="Arial" panose="020B0604020202020204" pitchFamily="34" charset="0"/>
              <a:buNone/>
            </a:pPr>
            <a:r>
              <a:rPr lang="en-US" altLang="zh-CN" sz="1100">
                <a:solidFill>
                  <a:srgbClr val="613620"/>
                </a:solidFill>
                <a:latin typeface="+mn-lt"/>
              </a:rPr>
              <a:t>Curabitur elementum posuere pretium. Quisque nibh dolor, dignissim ac dignissim ut</a:t>
            </a:r>
          </a:p>
        </p:txBody>
      </p:sp>
      <p:sp>
        <p:nvSpPr>
          <p:cNvPr id="160" name="文本框 159"/>
          <p:cNvSpPr txBox="1"/>
          <p:nvPr/>
        </p:nvSpPr>
        <p:spPr>
          <a:xfrm>
            <a:off x="2959113" y="2808552"/>
            <a:ext cx="1195392" cy="276999"/>
          </a:xfrm>
          <a:prstGeom prst="rect">
            <a:avLst/>
          </a:prstGeom>
          <a:noFill/>
        </p:spPr>
        <p:txBody>
          <a:bodyPr wrap="none" rtlCol="0">
            <a:spAutoFit/>
          </a:bodyPr>
          <a:lstStyle/>
          <a:p>
            <a:pPr algn="ctr"/>
            <a:r>
              <a:rPr lang="da-DK" altLang="zh-CN" sz="1200" b="1">
                <a:solidFill>
                  <a:srgbClr val="613620"/>
                </a:solidFill>
                <a:latin typeface="+mj-ea"/>
                <a:ea typeface="+mj-ea"/>
              </a:rPr>
              <a:t>Lorem ipsum</a:t>
            </a:r>
            <a:endParaRPr lang="zh-CN" altLang="en-US" sz="1200" b="1">
              <a:solidFill>
                <a:srgbClr val="613620"/>
              </a:solidFill>
              <a:latin typeface="+mj-ea"/>
              <a:ea typeface="+mj-ea"/>
            </a:endParaRPr>
          </a:p>
        </p:txBody>
      </p:sp>
      <p:sp>
        <p:nvSpPr>
          <p:cNvPr id="161" name="Content Placeholder 2"/>
          <p:cNvSpPr txBox="1"/>
          <p:nvPr/>
        </p:nvSpPr>
        <p:spPr bwMode="auto">
          <a:xfrm>
            <a:off x="4846901" y="3048263"/>
            <a:ext cx="19240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charset="-122"/>
              </a:defRPr>
            </a:lvl1pPr>
            <a:lvl2pPr marL="457200">
              <a:defRPr sz="1300">
                <a:solidFill>
                  <a:schemeClr val="tx1"/>
                </a:solidFill>
                <a:latin typeface="Arial" panose="020B0604020202020204" pitchFamily="34" charset="0"/>
                <a:ea typeface="微软雅黑" panose="020B0503020204020204" charset="-122"/>
              </a:defRPr>
            </a:lvl2pPr>
            <a:lvl3pPr marL="914400">
              <a:defRPr sz="1300">
                <a:solidFill>
                  <a:schemeClr val="tx1"/>
                </a:solidFill>
                <a:latin typeface="Arial" panose="020B0604020202020204" pitchFamily="34" charset="0"/>
                <a:ea typeface="微软雅黑" panose="020B0503020204020204" charset="-122"/>
              </a:defRPr>
            </a:lvl3pPr>
            <a:lvl4pPr marL="1371600">
              <a:defRPr sz="1300">
                <a:solidFill>
                  <a:schemeClr val="tx1"/>
                </a:solidFill>
                <a:latin typeface="Arial" panose="020B0604020202020204" pitchFamily="34" charset="0"/>
                <a:ea typeface="微软雅黑" panose="020B0503020204020204" charset="-122"/>
              </a:defRPr>
            </a:lvl4pPr>
            <a:lvl5pPr marL="1828800">
              <a:defRPr sz="1300">
                <a:solidFill>
                  <a:schemeClr val="tx1"/>
                </a:solidFill>
                <a:latin typeface="Arial" panose="020B0604020202020204" pitchFamily="34" charset="0"/>
                <a:ea typeface="微软雅黑" panose="020B050302020402020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algn="ctr" defTabSz="914400" fontAlgn="base">
              <a:spcBef>
                <a:spcPts val="1000"/>
              </a:spcBef>
              <a:spcAft>
                <a:spcPct val="0"/>
              </a:spcAft>
              <a:buFont typeface="Arial" panose="020B0604020202020204" pitchFamily="34" charset="0"/>
              <a:buNone/>
            </a:pPr>
            <a:r>
              <a:rPr lang="en-US" altLang="zh-CN" sz="1100">
                <a:solidFill>
                  <a:srgbClr val="613620"/>
                </a:solidFill>
                <a:latin typeface="+mn-lt"/>
              </a:rPr>
              <a:t>Curabitur elementum posuere pretium. Quisque nibh dolor, dignissim ac dignissim ut</a:t>
            </a:r>
          </a:p>
        </p:txBody>
      </p:sp>
      <p:sp>
        <p:nvSpPr>
          <p:cNvPr id="162" name="文本框 161"/>
          <p:cNvSpPr txBox="1"/>
          <p:nvPr/>
        </p:nvSpPr>
        <p:spPr>
          <a:xfrm>
            <a:off x="5222295" y="2808552"/>
            <a:ext cx="1195392" cy="276999"/>
          </a:xfrm>
          <a:prstGeom prst="rect">
            <a:avLst/>
          </a:prstGeom>
          <a:noFill/>
        </p:spPr>
        <p:txBody>
          <a:bodyPr wrap="none" rtlCol="0">
            <a:spAutoFit/>
          </a:bodyPr>
          <a:lstStyle/>
          <a:p>
            <a:pPr algn="ctr"/>
            <a:r>
              <a:rPr lang="da-DK" altLang="zh-CN" sz="1200" b="1">
                <a:solidFill>
                  <a:schemeClr val="accent2"/>
                </a:solidFill>
                <a:latin typeface="+mj-ea"/>
                <a:ea typeface="+mj-ea"/>
              </a:rPr>
              <a:t>Lorem ipsum</a:t>
            </a:r>
            <a:endParaRPr lang="zh-CN" altLang="en-US" sz="1200" b="1">
              <a:solidFill>
                <a:schemeClr val="accent2"/>
              </a:solidFill>
              <a:latin typeface="+mj-ea"/>
              <a:ea typeface="+mj-ea"/>
            </a:endParaRPr>
          </a:p>
        </p:txBody>
      </p:sp>
      <p:sp>
        <p:nvSpPr>
          <p:cNvPr id="163" name="Content Placeholder 2"/>
          <p:cNvSpPr txBox="1"/>
          <p:nvPr/>
        </p:nvSpPr>
        <p:spPr bwMode="auto">
          <a:xfrm>
            <a:off x="7036402" y="3048263"/>
            <a:ext cx="19240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charset="-122"/>
              </a:defRPr>
            </a:lvl1pPr>
            <a:lvl2pPr marL="457200">
              <a:defRPr sz="1300">
                <a:solidFill>
                  <a:schemeClr val="tx1"/>
                </a:solidFill>
                <a:latin typeface="Arial" panose="020B0604020202020204" pitchFamily="34" charset="0"/>
                <a:ea typeface="微软雅黑" panose="020B0503020204020204" charset="-122"/>
              </a:defRPr>
            </a:lvl2pPr>
            <a:lvl3pPr marL="914400">
              <a:defRPr sz="1300">
                <a:solidFill>
                  <a:schemeClr val="tx1"/>
                </a:solidFill>
                <a:latin typeface="Arial" panose="020B0604020202020204" pitchFamily="34" charset="0"/>
                <a:ea typeface="微软雅黑" panose="020B0503020204020204" charset="-122"/>
              </a:defRPr>
            </a:lvl3pPr>
            <a:lvl4pPr marL="1371600">
              <a:defRPr sz="1300">
                <a:solidFill>
                  <a:schemeClr val="tx1"/>
                </a:solidFill>
                <a:latin typeface="Arial" panose="020B0604020202020204" pitchFamily="34" charset="0"/>
                <a:ea typeface="微软雅黑" panose="020B0503020204020204" charset="-122"/>
              </a:defRPr>
            </a:lvl4pPr>
            <a:lvl5pPr marL="1828800">
              <a:defRPr sz="1300">
                <a:solidFill>
                  <a:schemeClr val="tx1"/>
                </a:solidFill>
                <a:latin typeface="Arial" panose="020B0604020202020204" pitchFamily="34" charset="0"/>
                <a:ea typeface="微软雅黑" panose="020B050302020402020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algn="ctr" defTabSz="914400" fontAlgn="base">
              <a:spcBef>
                <a:spcPts val="1000"/>
              </a:spcBef>
              <a:spcAft>
                <a:spcPct val="0"/>
              </a:spcAft>
              <a:buFont typeface="Arial" panose="020B0604020202020204" pitchFamily="34" charset="0"/>
              <a:buNone/>
            </a:pPr>
            <a:r>
              <a:rPr lang="en-US" altLang="zh-CN" sz="1100">
                <a:solidFill>
                  <a:srgbClr val="613620"/>
                </a:solidFill>
                <a:latin typeface="+mn-lt"/>
              </a:rPr>
              <a:t>Curabitur elementum posuere pretium. Quisque nibh dolor, dignissim ac dignissim ut</a:t>
            </a:r>
          </a:p>
        </p:txBody>
      </p:sp>
      <p:sp>
        <p:nvSpPr>
          <p:cNvPr id="164" name="文本框 163"/>
          <p:cNvSpPr txBox="1"/>
          <p:nvPr/>
        </p:nvSpPr>
        <p:spPr>
          <a:xfrm>
            <a:off x="7411796" y="2808552"/>
            <a:ext cx="1195392" cy="276999"/>
          </a:xfrm>
          <a:prstGeom prst="rect">
            <a:avLst/>
          </a:prstGeom>
          <a:noFill/>
        </p:spPr>
        <p:txBody>
          <a:bodyPr wrap="none" rtlCol="0">
            <a:spAutoFit/>
          </a:bodyPr>
          <a:lstStyle/>
          <a:p>
            <a:pPr algn="ctr"/>
            <a:r>
              <a:rPr lang="da-DK" altLang="zh-CN" sz="1200" b="1">
                <a:solidFill>
                  <a:schemeClr val="accent4"/>
                </a:solidFill>
                <a:latin typeface="+mj-ea"/>
                <a:ea typeface="+mj-ea"/>
              </a:rPr>
              <a:t>Lorem ipsum</a:t>
            </a:r>
            <a:endParaRPr lang="zh-CN" altLang="en-US" sz="1200" b="1">
              <a:solidFill>
                <a:schemeClr val="accent4"/>
              </a:solidFill>
              <a:latin typeface="+mj-ea"/>
              <a:ea typeface="+mj-ea"/>
            </a:endParaRPr>
          </a:p>
        </p:txBody>
      </p:sp>
      <p:grpSp>
        <p:nvGrpSpPr>
          <p:cNvPr id="165" name="组合 164"/>
          <p:cNvGrpSpPr/>
          <p:nvPr/>
        </p:nvGrpSpPr>
        <p:grpSpPr>
          <a:xfrm>
            <a:off x="4036570" y="4476478"/>
            <a:ext cx="1070860" cy="321973"/>
            <a:chOff x="795579" y="2817616"/>
            <a:chExt cx="1070860" cy="321973"/>
          </a:xfrm>
        </p:grpSpPr>
        <p:sp>
          <p:nvSpPr>
            <p:cNvPr id="166" name="圆角矩形 165"/>
            <p:cNvSpPr/>
            <p:nvPr/>
          </p:nvSpPr>
          <p:spPr>
            <a:xfrm>
              <a:off x="795579" y="2817616"/>
              <a:ext cx="1070860" cy="321973"/>
            </a:xfrm>
            <a:prstGeom prst="roundRect">
              <a:avLst>
                <a:gd name="adj" fmla="val 50000"/>
              </a:avLst>
            </a:prstGeom>
            <a:solidFill>
              <a:srgbClr val="C51729"/>
            </a:solidFill>
            <a:ln>
              <a:noFill/>
            </a:ln>
            <a:effectLst>
              <a:outerShdw blurRad="1270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67" name="文本框 19"/>
            <p:cNvSpPr txBox="1">
              <a:spLocks noChangeArrowheads="1"/>
            </p:cNvSpPr>
            <p:nvPr/>
          </p:nvSpPr>
          <p:spPr bwMode="auto">
            <a:xfrm>
              <a:off x="969371" y="2851644"/>
              <a:ext cx="7232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050" b="1" kern="0">
                  <a:solidFill>
                    <a:schemeClr val="bg1"/>
                  </a:solidFill>
                  <a:sym typeface="Arial" panose="020B0604020202020204" pitchFamily="34" charset="0"/>
                </a:rPr>
                <a:t>如何解决</a:t>
              </a:r>
              <a:endParaRPr kumimoji="0" lang="zh-CN" altLang="en-US" sz="1050" b="1" i="0" u="none" strike="noStrike" kern="0" cap="none" spc="0" normalizeH="0" baseline="0" noProof="0">
                <a:ln>
                  <a:noFill/>
                </a:ln>
                <a:solidFill>
                  <a:schemeClr val="bg1"/>
                </a:solidFill>
                <a:effectLst/>
                <a:uLnTx/>
                <a:uFillTx/>
                <a:sym typeface="Arial" panose="020B0604020202020204" pitchFamily="34" charset="0"/>
              </a:endParaRPr>
            </a:p>
          </p:txBody>
        </p:sp>
      </p:grpSp>
      <p:grpSp>
        <p:nvGrpSpPr>
          <p:cNvPr id="7" name="组合 6"/>
          <p:cNvGrpSpPr/>
          <p:nvPr/>
        </p:nvGrpSpPr>
        <p:grpSpPr>
          <a:xfrm>
            <a:off x="809098" y="1385705"/>
            <a:ext cx="1289090" cy="1289090"/>
            <a:chOff x="809098" y="1385705"/>
            <a:chExt cx="1289090" cy="1289090"/>
          </a:xfrm>
        </p:grpSpPr>
        <p:grpSp>
          <p:nvGrpSpPr>
            <p:cNvPr id="3" name="组合 2"/>
            <p:cNvGrpSpPr/>
            <p:nvPr/>
          </p:nvGrpSpPr>
          <p:grpSpPr>
            <a:xfrm>
              <a:off x="809098" y="1385705"/>
              <a:ext cx="1289090" cy="1289090"/>
              <a:chOff x="809098" y="1385706"/>
              <a:chExt cx="1289090" cy="1289090"/>
            </a:xfrm>
          </p:grpSpPr>
          <p:sp>
            <p:nvSpPr>
              <p:cNvPr id="152" name="椭圆 151"/>
              <p:cNvSpPr/>
              <p:nvPr/>
            </p:nvSpPr>
            <p:spPr>
              <a:xfrm>
                <a:off x="942855" y="1519465"/>
                <a:ext cx="1021576" cy="1021576"/>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153" name="椭圆 152"/>
              <p:cNvSpPr/>
              <p:nvPr/>
            </p:nvSpPr>
            <p:spPr>
              <a:xfrm>
                <a:off x="809098" y="1385706"/>
                <a:ext cx="1289090" cy="1289090"/>
              </a:xfrm>
              <a:prstGeom prst="ellipse">
                <a:avLst/>
              </a:prstGeom>
              <a:no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grpSp>
        <p:grpSp>
          <p:nvGrpSpPr>
            <p:cNvPr id="168" name="Group 3"/>
            <p:cNvGrpSpPr/>
            <p:nvPr/>
          </p:nvGrpSpPr>
          <p:grpSpPr>
            <a:xfrm>
              <a:off x="1257587" y="1834194"/>
              <a:ext cx="392113" cy="392113"/>
              <a:chOff x="3771900" y="2098675"/>
              <a:chExt cx="392113" cy="392113"/>
            </a:xfrm>
            <a:solidFill>
              <a:schemeClr val="bg1"/>
            </a:solidFill>
          </p:grpSpPr>
          <p:sp>
            <p:nvSpPr>
              <p:cNvPr id="169" name="Freeform 6"/>
              <p:cNvSpPr/>
              <p:nvPr/>
            </p:nvSpPr>
            <p:spPr bwMode="auto">
              <a:xfrm>
                <a:off x="3771900" y="2301875"/>
                <a:ext cx="153988" cy="55563"/>
              </a:xfrm>
              <a:custGeom>
                <a:avLst/>
                <a:gdLst>
                  <a:gd name="T0" fmla="*/ 200 w 200"/>
                  <a:gd name="T1" fmla="*/ 1 h 73"/>
                  <a:gd name="T2" fmla="*/ 200 w 200"/>
                  <a:gd name="T3" fmla="*/ 0 h 73"/>
                  <a:gd name="T4" fmla="*/ 0 w 200"/>
                  <a:gd name="T5" fmla="*/ 0 h 73"/>
                  <a:gd name="T6" fmla="*/ 0 w 200"/>
                  <a:gd name="T7" fmla="*/ 1 h 73"/>
                  <a:gd name="T8" fmla="*/ 73 w 200"/>
                  <a:gd name="T9" fmla="*/ 73 h 73"/>
                  <a:gd name="T10" fmla="*/ 127 w 200"/>
                  <a:gd name="T11" fmla="*/ 73 h 73"/>
                  <a:gd name="T12" fmla="*/ 200 w 200"/>
                  <a:gd name="T13" fmla="*/ 1 h 73"/>
                </a:gdLst>
                <a:ahLst/>
                <a:cxnLst>
                  <a:cxn ang="0">
                    <a:pos x="T0" y="T1"/>
                  </a:cxn>
                  <a:cxn ang="0">
                    <a:pos x="T2" y="T3"/>
                  </a:cxn>
                  <a:cxn ang="0">
                    <a:pos x="T4" y="T5"/>
                  </a:cxn>
                  <a:cxn ang="0">
                    <a:pos x="T6" y="T7"/>
                  </a:cxn>
                  <a:cxn ang="0">
                    <a:pos x="T8" y="T9"/>
                  </a:cxn>
                  <a:cxn ang="0">
                    <a:pos x="T10" y="T11"/>
                  </a:cxn>
                  <a:cxn ang="0">
                    <a:pos x="T12" y="T13"/>
                  </a:cxn>
                </a:cxnLst>
                <a:rect l="0" t="0" r="r" b="b"/>
                <a:pathLst>
                  <a:path w="200" h="73">
                    <a:moveTo>
                      <a:pt x="200" y="1"/>
                    </a:moveTo>
                    <a:cubicBezTo>
                      <a:pt x="200" y="0"/>
                      <a:pt x="200" y="0"/>
                      <a:pt x="200" y="0"/>
                    </a:cubicBezTo>
                    <a:cubicBezTo>
                      <a:pt x="0" y="0"/>
                      <a:pt x="0" y="0"/>
                      <a:pt x="0" y="0"/>
                    </a:cubicBezTo>
                    <a:cubicBezTo>
                      <a:pt x="0" y="0"/>
                      <a:pt x="0" y="0"/>
                      <a:pt x="0" y="1"/>
                    </a:cubicBezTo>
                    <a:cubicBezTo>
                      <a:pt x="0" y="41"/>
                      <a:pt x="32" y="73"/>
                      <a:pt x="73" y="73"/>
                    </a:cubicBezTo>
                    <a:cubicBezTo>
                      <a:pt x="127" y="73"/>
                      <a:pt x="127" y="73"/>
                      <a:pt x="127" y="73"/>
                    </a:cubicBezTo>
                    <a:cubicBezTo>
                      <a:pt x="167" y="73"/>
                      <a:pt x="200" y="41"/>
                      <a:pt x="200" y="1"/>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170" name="Freeform 7"/>
              <p:cNvSpPr>
                <a:spLocks noEditPoints="1"/>
              </p:cNvSpPr>
              <p:nvPr/>
            </p:nvSpPr>
            <p:spPr bwMode="auto">
              <a:xfrm>
                <a:off x="3771900" y="2098675"/>
                <a:ext cx="392113" cy="392113"/>
              </a:xfrm>
              <a:custGeom>
                <a:avLst/>
                <a:gdLst>
                  <a:gd name="T0" fmla="*/ 335 w 511"/>
                  <a:gd name="T1" fmla="*/ 476 h 512"/>
                  <a:gd name="T2" fmla="*/ 273 w 511"/>
                  <a:gd name="T3" fmla="*/ 476 h 512"/>
                  <a:gd name="T4" fmla="*/ 273 w 511"/>
                  <a:gd name="T5" fmla="*/ 162 h 512"/>
                  <a:gd name="T6" fmla="*/ 322 w 511"/>
                  <a:gd name="T7" fmla="*/ 112 h 512"/>
                  <a:gd name="T8" fmla="*/ 394 w 511"/>
                  <a:gd name="T9" fmla="*/ 112 h 512"/>
                  <a:gd name="T10" fmla="*/ 314 w 511"/>
                  <a:gd name="T11" fmla="*/ 266 h 512"/>
                  <a:gd name="T12" fmla="*/ 326 w 511"/>
                  <a:gd name="T13" fmla="*/ 266 h 512"/>
                  <a:gd name="T14" fmla="*/ 406 w 511"/>
                  <a:gd name="T15" fmla="*/ 112 h 512"/>
                  <a:gd name="T16" fmla="*/ 417 w 511"/>
                  <a:gd name="T17" fmla="*/ 112 h 512"/>
                  <a:gd name="T18" fmla="*/ 497 w 511"/>
                  <a:gd name="T19" fmla="*/ 266 h 512"/>
                  <a:gd name="T20" fmla="*/ 509 w 511"/>
                  <a:gd name="T21" fmla="*/ 266 h 512"/>
                  <a:gd name="T22" fmla="*/ 429 w 511"/>
                  <a:gd name="T23" fmla="*/ 112 h 512"/>
                  <a:gd name="T24" fmla="*/ 497 w 511"/>
                  <a:gd name="T25" fmla="*/ 112 h 512"/>
                  <a:gd name="T26" fmla="*/ 511 w 511"/>
                  <a:gd name="T27" fmla="*/ 97 h 512"/>
                  <a:gd name="T28" fmla="*/ 497 w 511"/>
                  <a:gd name="T29" fmla="*/ 83 h 512"/>
                  <a:gd name="T30" fmla="*/ 322 w 511"/>
                  <a:gd name="T31" fmla="*/ 83 h 512"/>
                  <a:gd name="T32" fmla="*/ 273 w 511"/>
                  <a:gd name="T33" fmla="*/ 32 h 512"/>
                  <a:gd name="T34" fmla="*/ 273 w 511"/>
                  <a:gd name="T35" fmla="*/ 7 h 512"/>
                  <a:gd name="T36" fmla="*/ 266 w 511"/>
                  <a:gd name="T37" fmla="*/ 0 h 512"/>
                  <a:gd name="T38" fmla="*/ 247 w 511"/>
                  <a:gd name="T39" fmla="*/ 0 h 512"/>
                  <a:gd name="T40" fmla="*/ 239 w 511"/>
                  <a:gd name="T41" fmla="*/ 7 h 512"/>
                  <a:gd name="T42" fmla="*/ 239 w 511"/>
                  <a:gd name="T43" fmla="*/ 32 h 512"/>
                  <a:gd name="T44" fmla="*/ 190 w 511"/>
                  <a:gd name="T45" fmla="*/ 83 h 512"/>
                  <a:gd name="T46" fmla="*/ 15 w 511"/>
                  <a:gd name="T47" fmla="*/ 83 h 512"/>
                  <a:gd name="T48" fmla="*/ 0 w 511"/>
                  <a:gd name="T49" fmla="*/ 97 h 512"/>
                  <a:gd name="T50" fmla="*/ 15 w 511"/>
                  <a:gd name="T51" fmla="*/ 112 h 512"/>
                  <a:gd name="T52" fmla="*/ 83 w 511"/>
                  <a:gd name="T53" fmla="*/ 112 h 512"/>
                  <a:gd name="T54" fmla="*/ 3 w 511"/>
                  <a:gd name="T55" fmla="*/ 266 h 512"/>
                  <a:gd name="T56" fmla="*/ 15 w 511"/>
                  <a:gd name="T57" fmla="*/ 266 h 512"/>
                  <a:gd name="T58" fmla="*/ 95 w 511"/>
                  <a:gd name="T59" fmla="*/ 112 h 512"/>
                  <a:gd name="T60" fmla="*/ 106 w 511"/>
                  <a:gd name="T61" fmla="*/ 112 h 512"/>
                  <a:gd name="T62" fmla="*/ 186 w 511"/>
                  <a:gd name="T63" fmla="*/ 266 h 512"/>
                  <a:gd name="T64" fmla="*/ 198 w 511"/>
                  <a:gd name="T65" fmla="*/ 266 h 512"/>
                  <a:gd name="T66" fmla="*/ 118 w 511"/>
                  <a:gd name="T67" fmla="*/ 112 h 512"/>
                  <a:gd name="T68" fmla="*/ 190 w 511"/>
                  <a:gd name="T69" fmla="*/ 112 h 512"/>
                  <a:gd name="T70" fmla="*/ 239 w 511"/>
                  <a:gd name="T71" fmla="*/ 162 h 512"/>
                  <a:gd name="T72" fmla="*/ 239 w 511"/>
                  <a:gd name="T73" fmla="*/ 476 h 512"/>
                  <a:gd name="T74" fmla="*/ 178 w 511"/>
                  <a:gd name="T75" fmla="*/ 476 h 512"/>
                  <a:gd name="T76" fmla="*/ 159 w 511"/>
                  <a:gd name="T77" fmla="*/ 494 h 512"/>
                  <a:gd name="T78" fmla="*/ 178 w 511"/>
                  <a:gd name="T79" fmla="*/ 512 h 512"/>
                  <a:gd name="T80" fmla="*/ 335 w 511"/>
                  <a:gd name="T81" fmla="*/ 512 h 512"/>
                  <a:gd name="T82" fmla="*/ 353 w 511"/>
                  <a:gd name="T83" fmla="*/ 494 h 512"/>
                  <a:gd name="T84" fmla="*/ 335 w 511"/>
                  <a:gd name="T85" fmla="*/ 476 h 512"/>
                  <a:gd name="T86" fmla="*/ 218 w 511"/>
                  <a:gd name="T87" fmla="*/ 97 h 512"/>
                  <a:gd name="T88" fmla="*/ 256 w 511"/>
                  <a:gd name="T89" fmla="*/ 59 h 512"/>
                  <a:gd name="T90" fmla="*/ 294 w 511"/>
                  <a:gd name="T91" fmla="*/ 97 h 512"/>
                  <a:gd name="T92" fmla="*/ 256 w 511"/>
                  <a:gd name="T93" fmla="*/ 135 h 512"/>
                  <a:gd name="T94" fmla="*/ 218 w 511"/>
                  <a:gd name="T95" fmla="*/ 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1" h="512">
                    <a:moveTo>
                      <a:pt x="335" y="476"/>
                    </a:moveTo>
                    <a:cubicBezTo>
                      <a:pt x="273" y="476"/>
                      <a:pt x="273" y="476"/>
                      <a:pt x="273" y="476"/>
                    </a:cubicBezTo>
                    <a:cubicBezTo>
                      <a:pt x="273" y="162"/>
                      <a:pt x="273" y="162"/>
                      <a:pt x="273" y="162"/>
                    </a:cubicBezTo>
                    <a:cubicBezTo>
                      <a:pt x="297" y="156"/>
                      <a:pt x="316" y="136"/>
                      <a:pt x="322" y="112"/>
                    </a:cubicBezTo>
                    <a:cubicBezTo>
                      <a:pt x="394" y="112"/>
                      <a:pt x="394" y="112"/>
                      <a:pt x="394" y="112"/>
                    </a:cubicBezTo>
                    <a:cubicBezTo>
                      <a:pt x="314" y="266"/>
                      <a:pt x="314" y="266"/>
                      <a:pt x="314" y="266"/>
                    </a:cubicBezTo>
                    <a:cubicBezTo>
                      <a:pt x="326" y="266"/>
                      <a:pt x="326" y="266"/>
                      <a:pt x="326" y="266"/>
                    </a:cubicBezTo>
                    <a:cubicBezTo>
                      <a:pt x="406" y="112"/>
                      <a:pt x="406" y="112"/>
                      <a:pt x="406" y="112"/>
                    </a:cubicBezTo>
                    <a:cubicBezTo>
                      <a:pt x="417" y="112"/>
                      <a:pt x="417" y="112"/>
                      <a:pt x="417" y="112"/>
                    </a:cubicBezTo>
                    <a:cubicBezTo>
                      <a:pt x="497" y="266"/>
                      <a:pt x="497" y="266"/>
                      <a:pt x="497" y="266"/>
                    </a:cubicBezTo>
                    <a:cubicBezTo>
                      <a:pt x="509" y="266"/>
                      <a:pt x="509" y="266"/>
                      <a:pt x="509" y="266"/>
                    </a:cubicBezTo>
                    <a:cubicBezTo>
                      <a:pt x="429" y="112"/>
                      <a:pt x="429" y="112"/>
                      <a:pt x="429" y="112"/>
                    </a:cubicBezTo>
                    <a:cubicBezTo>
                      <a:pt x="497" y="112"/>
                      <a:pt x="497" y="112"/>
                      <a:pt x="497" y="112"/>
                    </a:cubicBezTo>
                    <a:cubicBezTo>
                      <a:pt x="505" y="112"/>
                      <a:pt x="511" y="105"/>
                      <a:pt x="511" y="97"/>
                    </a:cubicBezTo>
                    <a:cubicBezTo>
                      <a:pt x="511" y="89"/>
                      <a:pt x="505" y="83"/>
                      <a:pt x="497" y="83"/>
                    </a:cubicBezTo>
                    <a:cubicBezTo>
                      <a:pt x="322" y="83"/>
                      <a:pt x="322" y="83"/>
                      <a:pt x="322" y="83"/>
                    </a:cubicBezTo>
                    <a:cubicBezTo>
                      <a:pt x="316" y="58"/>
                      <a:pt x="297" y="39"/>
                      <a:pt x="273" y="32"/>
                    </a:cubicBezTo>
                    <a:cubicBezTo>
                      <a:pt x="273" y="7"/>
                      <a:pt x="273" y="7"/>
                      <a:pt x="273" y="7"/>
                    </a:cubicBezTo>
                    <a:cubicBezTo>
                      <a:pt x="273" y="3"/>
                      <a:pt x="270" y="0"/>
                      <a:pt x="266" y="0"/>
                    </a:cubicBezTo>
                    <a:cubicBezTo>
                      <a:pt x="247" y="0"/>
                      <a:pt x="247" y="0"/>
                      <a:pt x="247" y="0"/>
                    </a:cubicBezTo>
                    <a:cubicBezTo>
                      <a:pt x="242" y="0"/>
                      <a:pt x="239" y="3"/>
                      <a:pt x="239" y="7"/>
                    </a:cubicBezTo>
                    <a:cubicBezTo>
                      <a:pt x="239" y="32"/>
                      <a:pt x="239" y="32"/>
                      <a:pt x="239" y="32"/>
                    </a:cubicBezTo>
                    <a:cubicBezTo>
                      <a:pt x="215" y="38"/>
                      <a:pt x="196" y="58"/>
                      <a:pt x="190" y="83"/>
                    </a:cubicBezTo>
                    <a:cubicBezTo>
                      <a:pt x="15" y="83"/>
                      <a:pt x="15" y="83"/>
                      <a:pt x="15" y="83"/>
                    </a:cubicBezTo>
                    <a:cubicBezTo>
                      <a:pt x="7" y="83"/>
                      <a:pt x="0" y="89"/>
                      <a:pt x="0" y="97"/>
                    </a:cubicBezTo>
                    <a:cubicBezTo>
                      <a:pt x="0" y="105"/>
                      <a:pt x="7" y="112"/>
                      <a:pt x="15" y="112"/>
                    </a:cubicBezTo>
                    <a:cubicBezTo>
                      <a:pt x="83" y="112"/>
                      <a:pt x="83" y="112"/>
                      <a:pt x="83" y="112"/>
                    </a:cubicBezTo>
                    <a:cubicBezTo>
                      <a:pt x="3" y="266"/>
                      <a:pt x="3" y="266"/>
                      <a:pt x="3" y="266"/>
                    </a:cubicBezTo>
                    <a:cubicBezTo>
                      <a:pt x="15" y="266"/>
                      <a:pt x="15" y="266"/>
                      <a:pt x="15" y="266"/>
                    </a:cubicBezTo>
                    <a:cubicBezTo>
                      <a:pt x="95" y="112"/>
                      <a:pt x="95" y="112"/>
                      <a:pt x="95" y="112"/>
                    </a:cubicBezTo>
                    <a:cubicBezTo>
                      <a:pt x="106" y="112"/>
                      <a:pt x="106" y="112"/>
                      <a:pt x="106" y="112"/>
                    </a:cubicBezTo>
                    <a:cubicBezTo>
                      <a:pt x="186" y="266"/>
                      <a:pt x="186" y="266"/>
                      <a:pt x="186" y="266"/>
                    </a:cubicBezTo>
                    <a:cubicBezTo>
                      <a:pt x="198" y="266"/>
                      <a:pt x="198" y="266"/>
                      <a:pt x="198" y="266"/>
                    </a:cubicBezTo>
                    <a:cubicBezTo>
                      <a:pt x="118" y="112"/>
                      <a:pt x="118" y="112"/>
                      <a:pt x="118" y="112"/>
                    </a:cubicBezTo>
                    <a:cubicBezTo>
                      <a:pt x="190" y="112"/>
                      <a:pt x="190" y="112"/>
                      <a:pt x="190" y="112"/>
                    </a:cubicBezTo>
                    <a:cubicBezTo>
                      <a:pt x="196" y="136"/>
                      <a:pt x="215" y="156"/>
                      <a:pt x="239" y="162"/>
                    </a:cubicBezTo>
                    <a:cubicBezTo>
                      <a:pt x="239" y="476"/>
                      <a:pt x="239" y="476"/>
                      <a:pt x="239" y="476"/>
                    </a:cubicBezTo>
                    <a:cubicBezTo>
                      <a:pt x="178" y="476"/>
                      <a:pt x="178" y="476"/>
                      <a:pt x="178" y="476"/>
                    </a:cubicBezTo>
                    <a:cubicBezTo>
                      <a:pt x="168" y="476"/>
                      <a:pt x="159" y="484"/>
                      <a:pt x="159" y="494"/>
                    </a:cubicBezTo>
                    <a:cubicBezTo>
                      <a:pt x="159" y="504"/>
                      <a:pt x="168" y="512"/>
                      <a:pt x="178" y="512"/>
                    </a:cubicBezTo>
                    <a:cubicBezTo>
                      <a:pt x="335" y="512"/>
                      <a:pt x="335" y="512"/>
                      <a:pt x="335" y="512"/>
                    </a:cubicBezTo>
                    <a:cubicBezTo>
                      <a:pt x="345" y="512"/>
                      <a:pt x="353" y="504"/>
                      <a:pt x="353" y="494"/>
                    </a:cubicBezTo>
                    <a:cubicBezTo>
                      <a:pt x="353" y="484"/>
                      <a:pt x="345" y="476"/>
                      <a:pt x="335" y="476"/>
                    </a:cubicBezTo>
                    <a:close/>
                    <a:moveTo>
                      <a:pt x="218" y="97"/>
                    </a:moveTo>
                    <a:cubicBezTo>
                      <a:pt x="218" y="76"/>
                      <a:pt x="235" y="59"/>
                      <a:pt x="256" y="59"/>
                    </a:cubicBezTo>
                    <a:cubicBezTo>
                      <a:pt x="277" y="59"/>
                      <a:pt x="294" y="76"/>
                      <a:pt x="294" y="97"/>
                    </a:cubicBezTo>
                    <a:cubicBezTo>
                      <a:pt x="294" y="118"/>
                      <a:pt x="277" y="135"/>
                      <a:pt x="256" y="135"/>
                    </a:cubicBezTo>
                    <a:cubicBezTo>
                      <a:pt x="235" y="135"/>
                      <a:pt x="218" y="118"/>
                      <a:pt x="218" y="97"/>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171" name="Freeform 8"/>
              <p:cNvSpPr/>
              <p:nvPr/>
            </p:nvSpPr>
            <p:spPr bwMode="auto">
              <a:xfrm>
                <a:off x="4010025" y="2301875"/>
                <a:ext cx="153988" cy="55563"/>
              </a:xfrm>
              <a:custGeom>
                <a:avLst/>
                <a:gdLst>
                  <a:gd name="T0" fmla="*/ 201 w 201"/>
                  <a:gd name="T1" fmla="*/ 0 h 73"/>
                  <a:gd name="T2" fmla="*/ 0 w 201"/>
                  <a:gd name="T3" fmla="*/ 0 h 73"/>
                  <a:gd name="T4" fmla="*/ 0 w 201"/>
                  <a:gd name="T5" fmla="*/ 1 h 73"/>
                  <a:gd name="T6" fmla="*/ 73 w 201"/>
                  <a:gd name="T7" fmla="*/ 73 h 73"/>
                  <a:gd name="T8" fmla="*/ 128 w 201"/>
                  <a:gd name="T9" fmla="*/ 73 h 73"/>
                  <a:gd name="T10" fmla="*/ 201 w 201"/>
                  <a:gd name="T11" fmla="*/ 1 h 73"/>
                  <a:gd name="T12" fmla="*/ 201 w 201"/>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201" h="73">
                    <a:moveTo>
                      <a:pt x="201" y="0"/>
                    </a:moveTo>
                    <a:cubicBezTo>
                      <a:pt x="0" y="0"/>
                      <a:pt x="0" y="0"/>
                      <a:pt x="0" y="0"/>
                    </a:cubicBezTo>
                    <a:cubicBezTo>
                      <a:pt x="0" y="0"/>
                      <a:pt x="0" y="0"/>
                      <a:pt x="0" y="1"/>
                    </a:cubicBezTo>
                    <a:cubicBezTo>
                      <a:pt x="0" y="41"/>
                      <a:pt x="33" y="73"/>
                      <a:pt x="73" y="73"/>
                    </a:cubicBezTo>
                    <a:cubicBezTo>
                      <a:pt x="128" y="73"/>
                      <a:pt x="128" y="73"/>
                      <a:pt x="128" y="73"/>
                    </a:cubicBezTo>
                    <a:cubicBezTo>
                      <a:pt x="168" y="73"/>
                      <a:pt x="201" y="41"/>
                      <a:pt x="201" y="1"/>
                    </a:cubicBezTo>
                    <a:cubicBezTo>
                      <a:pt x="201" y="0"/>
                      <a:pt x="201" y="0"/>
                      <a:pt x="201" y="0"/>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172" name="Freeform 9"/>
              <p:cNvSpPr/>
              <p:nvPr/>
            </p:nvSpPr>
            <p:spPr bwMode="auto">
              <a:xfrm>
                <a:off x="3771900" y="2301875"/>
                <a:ext cx="153988" cy="55563"/>
              </a:xfrm>
              <a:custGeom>
                <a:avLst/>
                <a:gdLst>
                  <a:gd name="T0" fmla="*/ 200 w 200"/>
                  <a:gd name="T1" fmla="*/ 1 h 73"/>
                  <a:gd name="T2" fmla="*/ 200 w 200"/>
                  <a:gd name="T3" fmla="*/ 0 h 73"/>
                  <a:gd name="T4" fmla="*/ 0 w 200"/>
                  <a:gd name="T5" fmla="*/ 0 h 73"/>
                  <a:gd name="T6" fmla="*/ 0 w 200"/>
                  <a:gd name="T7" fmla="*/ 1 h 73"/>
                  <a:gd name="T8" fmla="*/ 73 w 200"/>
                  <a:gd name="T9" fmla="*/ 73 h 73"/>
                  <a:gd name="T10" fmla="*/ 127 w 200"/>
                  <a:gd name="T11" fmla="*/ 73 h 73"/>
                  <a:gd name="T12" fmla="*/ 200 w 200"/>
                  <a:gd name="T13" fmla="*/ 1 h 73"/>
                </a:gdLst>
                <a:ahLst/>
                <a:cxnLst>
                  <a:cxn ang="0">
                    <a:pos x="T0" y="T1"/>
                  </a:cxn>
                  <a:cxn ang="0">
                    <a:pos x="T2" y="T3"/>
                  </a:cxn>
                  <a:cxn ang="0">
                    <a:pos x="T4" y="T5"/>
                  </a:cxn>
                  <a:cxn ang="0">
                    <a:pos x="T6" y="T7"/>
                  </a:cxn>
                  <a:cxn ang="0">
                    <a:pos x="T8" y="T9"/>
                  </a:cxn>
                  <a:cxn ang="0">
                    <a:pos x="T10" y="T11"/>
                  </a:cxn>
                  <a:cxn ang="0">
                    <a:pos x="T12" y="T13"/>
                  </a:cxn>
                </a:cxnLst>
                <a:rect l="0" t="0" r="r" b="b"/>
                <a:pathLst>
                  <a:path w="200" h="73">
                    <a:moveTo>
                      <a:pt x="200" y="1"/>
                    </a:moveTo>
                    <a:cubicBezTo>
                      <a:pt x="200" y="0"/>
                      <a:pt x="200" y="0"/>
                      <a:pt x="200" y="0"/>
                    </a:cubicBezTo>
                    <a:cubicBezTo>
                      <a:pt x="0" y="0"/>
                      <a:pt x="0" y="0"/>
                      <a:pt x="0" y="0"/>
                    </a:cubicBezTo>
                    <a:cubicBezTo>
                      <a:pt x="0" y="0"/>
                      <a:pt x="0" y="0"/>
                      <a:pt x="0" y="1"/>
                    </a:cubicBezTo>
                    <a:cubicBezTo>
                      <a:pt x="0" y="41"/>
                      <a:pt x="32" y="73"/>
                      <a:pt x="73" y="73"/>
                    </a:cubicBezTo>
                    <a:cubicBezTo>
                      <a:pt x="127" y="73"/>
                      <a:pt x="127" y="73"/>
                      <a:pt x="127" y="73"/>
                    </a:cubicBezTo>
                    <a:cubicBezTo>
                      <a:pt x="167" y="73"/>
                      <a:pt x="200" y="41"/>
                      <a:pt x="200" y="1"/>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173" name="Freeform 10"/>
              <p:cNvSpPr>
                <a:spLocks noEditPoints="1"/>
              </p:cNvSpPr>
              <p:nvPr/>
            </p:nvSpPr>
            <p:spPr bwMode="auto">
              <a:xfrm>
                <a:off x="3771900" y="2098675"/>
                <a:ext cx="392113" cy="392113"/>
              </a:xfrm>
              <a:custGeom>
                <a:avLst/>
                <a:gdLst>
                  <a:gd name="T0" fmla="*/ 335 w 511"/>
                  <a:gd name="T1" fmla="*/ 476 h 512"/>
                  <a:gd name="T2" fmla="*/ 273 w 511"/>
                  <a:gd name="T3" fmla="*/ 476 h 512"/>
                  <a:gd name="T4" fmla="*/ 273 w 511"/>
                  <a:gd name="T5" fmla="*/ 162 h 512"/>
                  <a:gd name="T6" fmla="*/ 322 w 511"/>
                  <a:gd name="T7" fmla="*/ 112 h 512"/>
                  <a:gd name="T8" fmla="*/ 394 w 511"/>
                  <a:gd name="T9" fmla="*/ 112 h 512"/>
                  <a:gd name="T10" fmla="*/ 314 w 511"/>
                  <a:gd name="T11" fmla="*/ 266 h 512"/>
                  <a:gd name="T12" fmla="*/ 326 w 511"/>
                  <a:gd name="T13" fmla="*/ 266 h 512"/>
                  <a:gd name="T14" fmla="*/ 406 w 511"/>
                  <a:gd name="T15" fmla="*/ 112 h 512"/>
                  <a:gd name="T16" fmla="*/ 417 w 511"/>
                  <a:gd name="T17" fmla="*/ 112 h 512"/>
                  <a:gd name="T18" fmla="*/ 497 w 511"/>
                  <a:gd name="T19" fmla="*/ 266 h 512"/>
                  <a:gd name="T20" fmla="*/ 509 w 511"/>
                  <a:gd name="T21" fmla="*/ 266 h 512"/>
                  <a:gd name="T22" fmla="*/ 429 w 511"/>
                  <a:gd name="T23" fmla="*/ 112 h 512"/>
                  <a:gd name="T24" fmla="*/ 497 w 511"/>
                  <a:gd name="T25" fmla="*/ 112 h 512"/>
                  <a:gd name="T26" fmla="*/ 511 w 511"/>
                  <a:gd name="T27" fmla="*/ 97 h 512"/>
                  <a:gd name="T28" fmla="*/ 497 w 511"/>
                  <a:gd name="T29" fmla="*/ 83 h 512"/>
                  <a:gd name="T30" fmla="*/ 322 w 511"/>
                  <a:gd name="T31" fmla="*/ 83 h 512"/>
                  <a:gd name="T32" fmla="*/ 273 w 511"/>
                  <a:gd name="T33" fmla="*/ 32 h 512"/>
                  <a:gd name="T34" fmla="*/ 273 w 511"/>
                  <a:gd name="T35" fmla="*/ 7 h 512"/>
                  <a:gd name="T36" fmla="*/ 266 w 511"/>
                  <a:gd name="T37" fmla="*/ 0 h 512"/>
                  <a:gd name="T38" fmla="*/ 247 w 511"/>
                  <a:gd name="T39" fmla="*/ 0 h 512"/>
                  <a:gd name="T40" fmla="*/ 239 w 511"/>
                  <a:gd name="T41" fmla="*/ 7 h 512"/>
                  <a:gd name="T42" fmla="*/ 239 w 511"/>
                  <a:gd name="T43" fmla="*/ 32 h 512"/>
                  <a:gd name="T44" fmla="*/ 190 w 511"/>
                  <a:gd name="T45" fmla="*/ 83 h 512"/>
                  <a:gd name="T46" fmla="*/ 15 w 511"/>
                  <a:gd name="T47" fmla="*/ 83 h 512"/>
                  <a:gd name="T48" fmla="*/ 0 w 511"/>
                  <a:gd name="T49" fmla="*/ 97 h 512"/>
                  <a:gd name="T50" fmla="*/ 15 w 511"/>
                  <a:gd name="T51" fmla="*/ 112 h 512"/>
                  <a:gd name="T52" fmla="*/ 83 w 511"/>
                  <a:gd name="T53" fmla="*/ 112 h 512"/>
                  <a:gd name="T54" fmla="*/ 3 w 511"/>
                  <a:gd name="T55" fmla="*/ 266 h 512"/>
                  <a:gd name="T56" fmla="*/ 15 w 511"/>
                  <a:gd name="T57" fmla="*/ 266 h 512"/>
                  <a:gd name="T58" fmla="*/ 95 w 511"/>
                  <a:gd name="T59" fmla="*/ 112 h 512"/>
                  <a:gd name="T60" fmla="*/ 106 w 511"/>
                  <a:gd name="T61" fmla="*/ 112 h 512"/>
                  <a:gd name="T62" fmla="*/ 186 w 511"/>
                  <a:gd name="T63" fmla="*/ 266 h 512"/>
                  <a:gd name="T64" fmla="*/ 198 w 511"/>
                  <a:gd name="T65" fmla="*/ 266 h 512"/>
                  <a:gd name="T66" fmla="*/ 118 w 511"/>
                  <a:gd name="T67" fmla="*/ 112 h 512"/>
                  <a:gd name="T68" fmla="*/ 190 w 511"/>
                  <a:gd name="T69" fmla="*/ 112 h 512"/>
                  <a:gd name="T70" fmla="*/ 239 w 511"/>
                  <a:gd name="T71" fmla="*/ 162 h 512"/>
                  <a:gd name="T72" fmla="*/ 239 w 511"/>
                  <a:gd name="T73" fmla="*/ 476 h 512"/>
                  <a:gd name="T74" fmla="*/ 178 w 511"/>
                  <a:gd name="T75" fmla="*/ 476 h 512"/>
                  <a:gd name="T76" fmla="*/ 159 w 511"/>
                  <a:gd name="T77" fmla="*/ 494 h 512"/>
                  <a:gd name="T78" fmla="*/ 178 w 511"/>
                  <a:gd name="T79" fmla="*/ 512 h 512"/>
                  <a:gd name="T80" fmla="*/ 335 w 511"/>
                  <a:gd name="T81" fmla="*/ 512 h 512"/>
                  <a:gd name="T82" fmla="*/ 353 w 511"/>
                  <a:gd name="T83" fmla="*/ 494 h 512"/>
                  <a:gd name="T84" fmla="*/ 335 w 511"/>
                  <a:gd name="T85" fmla="*/ 476 h 512"/>
                  <a:gd name="T86" fmla="*/ 218 w 511"/>
                  <a:gd name="T87" fmla="*/ 97 h 512"/>
                  <a:gd name="T88" fmla="*/ 256 w 511"/>
                  <a:gd name="T89" fmla="*/ 59 h 512"/>
                  <a:gd name="T90" fmla="*/ 294 w 511"/>
                  <a:gd name="T91" fmla="*/ 97 h 512"/>
                  <a:gd name="T92" fmla="*/ 256 w 511"/>
                  <a:gd name="T93" fmla="*/ 135 h 512"/>
                  <a:gd name="T94" fmla="*/ 218 w 511"/>
                  <a:gd name="T95" fmla="*/ 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1" h="512">
                    <a:moveTo>
                      <a:pt x="335" y="476"/>
                    </a:moveTo>
                    <a:cubicBezTo>
                      <a:pt x="273" y="476"/>
                      <a:pt x="273" y="476"/>
                      <a:pt x="273" y="476"/>
                    </a:cubicBezTo>
                    <a:cubicBezTo>
                      <a:pt x="273" y="162"/>
                      <a:pt x="273" y="162"/>
                      <a:pt x="273" y="162"/>
                    </a:cubicBezTo>
                    <a:cubicBezTo>
                      <a:pt x="297" y="156"/>
                      <a:pt x="316" y="136"/>
                      <a:pt x="322" y="112"/>
                    </a:cubicBezTo>
                    <a:cubicBezTo>
                      <a:pt x="394" y="112"/>
                      <a:pt x="394" y="112"/>
                      <a:pt x="394" y="112"/>
                    </a:cubicBezTo>
                    <a:cubicBezTo>
                      <a:pt x="314" y="266"/>
                      <a:pt x="314" y="266"/>
                      <a:pt x="314" y="266"/>
                    </a:cubicBezTo>
                    <a:cubicBezTo>
                      <a:pt x="326" y="266"/>
                      <a:pt x="326" y="266"/>
                      <a:pt x="326" y="266"/>
                    </a:cubicBezTo>
                    <a:cubicBezTo>
                      <a:pt x="406" y="112"/>
                      <a:pt x="406" y="112"/>
                      <a:pt x="406" y="112"/>
                    </a:cubicBezTo>
                    <a:cubicBezTo>
                      <a:pt x="417" y="112"/>
                      <a:pt x="417" y="112"/>
                      <a:pt x="417" y="112"/>
                    </a:cubicBezTo>
                    <a:cubicBezTo>
                      <a:pt x="497" y="266"/>
                      <a:pt x="497" y="266"/>
                      <a:pt x="497" y="266"/>
                    </a:cubicBezTo>
                    <a:cubicBezTo>
                      <a:pt x="509" y="266"/>
                      <a:pt x="509" y="266"/>
                      <a:pt x="509" y="266"/>
                    </a:cubicBezTo>
                    <a:cubicBezTo>
                      <a:pt x="429" y="112"/>
                      <a:pt x="429" y="112"/>
                      <a:pt x="429" y="112"/>
                    </a:cubicBezTo>
                    <a:cubicBezTo>
                      <a:pt x="497" y="112"/>
                      <a:pt x="497" y="112"/>
                      <a:pt x="497" y="112"/>
                    </a:cubicBezTo>
                    <a:cubicBezTo>
                      <a:pt x="505" y="112"/>
                      <a:pt x="511" y="105"/>
                      <a:pt x="511" y="97"/>
                    </a:cubicBezTo>
                    <a:cubicBezTo>
                      <a:pt x="511" y="89"/>
                      <a:pt x="505" y="83"/>
                      <a:pt x="497" y="83"/>
                    </a:cubicBezTo>
                    <a:cubicBezTo>
                      <a:pt x="322" y="83"/>
                      <a:pt x="322" y="83"/>
                      <a:pt x="322" y="83"/>
                    </a:cubicBezTo>
                    <a:cubicBezTo>
                      <a:pt x="316" y="58"/>
                      <a:pt x="297" y="39"/>
                      <a:pt x="273" y="32"/>
                    </a:cubicBezTo>
                    <a:cubicBezTo>
                      <a:pt x="273" y="7"/>
                      <a:pt x="273" y="7"/>
                      <a:pt x="273" y="7"/>
                    </a:cubicBezTo>
                    <a:cubicBezTo>
                      <a:pt x="273" y="3"/>
                      <a:pt x="270" y="0"/>
                      <a:pt x="266" y="0"/>
                    </a:cubicBezTo>
                    <a:cubicBezTo>
                      <a:pt x="247" y="0"/>
                      <a:pt x="247" y="0"/>
                      <a:pt x="247" y="0"/>
                    </a:cubicBezTo>
                    <a:cubicBezTo>
                      <a:pt x="242" y="0"/>
                      <a:pt x="239" y="3"/>
                      <a:pt x="239" y="7"/>
                    </a:cubicBezTo>
                    <a:cubicBezTo>
                      <a:pt x="239" y="32"/>
                      <a:pt x="239" y="32"/>
                      <a:pt x="239" y="32"/>
                    </a:cubicBezTo>
                    <a:cubicBezTo>
                      <a:pt x="215" y="38"/>
                      <a:pt x="196" y="58"/>
                      <a:pt x="190" y="83"/>
                    </a:cubicBezTo>
                    <a:cubicBezTo>
                      <a:pt x="15" y="83"/>
                      <a:pt x="15" y="83"/>
                      <a:pt x="15" y="83"/>
                    </a:cubicBezTo>
                    <a:cubicBezTo>
                      <a:pt x="7" y="83"/>
                      <a:pt x="0" y="89"/>
                      <a:pt x="0" y="97"/>
                    </a:cubicBezTo>
                    <a:cubicBezTo>
                      <a:pt x="0" y="105"/>
                      <a:pt x="7" y="112"/>
                      <a:pt x="15" y="112"/>
                    </a:cubicBezTo>
                    <a:cubicBezTo>
                      <a:pt x="83" y="112"/>
                      <a:pt x="83" y="112"/>
                      <a:pt x="83" y="112"/>
                    </a:cubicBezTo>
                    <a:cubicBezTo>
                      <a:pt x="3" y="266"/>
                      <a:pt x="3" y="266"/>
                      <a:pt x="3" y="266"/>
                    </a:cubicBezTo>
                    <a:cubicBezTo>
                      <a:pt x="15" y="266"/>
                      <a:pt x="15" y="266"/>
                      <a:pt x="15" y="266"/>
                    </a:cubicBezTo>
                    <a:cubicBezTo>
                      <a:pt x="95" y="112"/>
                      <a:pt x="95" y="112"/>
                      <a:pt x="95" y="112"/>
                    </a:cubicBezTo>
                    <a:cubicBezTo>
                      <a:pt x="106" y="112"/>
                      <a:pt x="106" y="112"/>
                      <a:pt x="106" y="112"/>
                    </a:cubicBezTo>
                    <a:cubicBezTo>
                      <a:pt x="186" y="266"/>
                      <a:pt x="186" y="266"/>
                      <a:pt x="186" y="266"/>
                    </a:cubicBezTo>
                    <a:cubicBezTo>
                      <a:pt x="198" y="266"/>
                      <a:pt x="198" y="266"/>
                      <a:pt x="198" y="266"/>
                    </a:cubicBezTo>
                    <a:cubicBezTo>
                      <a:pt x="118" y="112"/>
                      <a:pt x="118" y="112"/>
                      <a:pt x="118" y="112"/>
                    </a:cubicBezTo>
                    <a:cubicBezTo>
                      <a:pt x="190" y="112"/>
                      <a:pt x="190" y="112"/>
                      <a:pt x="190" y="112"/>
                    </a:cubicBezTo>
                    <a:cubicBezTo>
                      <a:pt x="196" y="136"/>
                      <a:pt x="215" y="156"/>
                      <a:pt x="239" y="162"/>
                    </a:cubicBezTo>
                    <a:cubicBezTo>
                      <a:pt x="239" y="476"/>
                      <a:pt x="239" y="476"/>
                      <a:pt x="239" y="476"/>
                    </a:cubicBezTo>
                    <a:cubicBezTo>
                      <a:pt x="178" y="476"/>
                      <a:pt x="178" y="476"/>
                      <a:pt x="178" y="476"/>
                    </a:cubicBezTo>
                    <a:cubicBezTo>
                      <a:pt x="168" y="476"/>
                      <a:pt x="159" y="484"/>
                      <a:pt x="159" y="494"/>
                    </a:cubicBezTo>
                    <a:cubicBezTo>
                      <a:pt x="159" y="504"/>
                      <a:pt x="168" y="512"/>
                      <a:pt x="178" y="512"/>
                    </a:cubicBezTo>
                    <a:cubicBezTo>
                      <a:pt x="335" y="512"/>
                      <a:pt x="335" y="512"/>
                      <a:pt x="335" y="512"/>
                    </a:cubicBezTo>
                    <a:cubicBezTo>
                      <a:pt x="345" y="512"/>
                      <a:pt x="353" y="504"/>
                      <a:pt x="353" y="494"/>
                    </a:cubicBezTo>
                    <a:cubicBezTo>
                      <a:pt x="353" y="484"/>
                      <a:pt x="345" y="476"/>
                      <a:pt x="335" y="476"/>
                    </a:cubicBezTo>
                    <a:close/>
                    <a:moveTo>
                      <a:pt x="218" y="97"/>
                    </a:moveTo>
                    <a:cubicBezTo>
                      <a:pt x="218" y="76"/>
                      <a:pt x="235" y="59"/>
                      <a:pt x="256" y="59"/>
                    </a:cubicBezTo>
                    <a:cubicBezTo>
                      <a:pt x="277" y="59"/>
                      <a:pt x="294" y="76"/>
                      <a:pt x="294" y="97"/>
                    </a:cubicBezTo>
                    <a:cubicBezTo>
                      <a:pt x="294" y="118"/>
                      <a:pt x="277" y="135"/>
                      <a:pt x="256" y="135"/>
                    </a:cubicBezTo>
                    <a:cubicBezTo>
                      <a:pt x="235" y="135"/>
                      <a:pt x="218" y="118"/>
                      <a:pt x="218" y="97"/>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174" name="Freeform 11"/>
              <p:cNvSpPr/>
              <p:nvPr/>
            </p:nvSpPr>
            <p:spPr bwMode="auto">
              <a:xfrm>
                <a:off x="4010025" y="2301875"/>
                <a:ext cx="153988" cy="55563"/>
              </a:xfrm>
              <a:custGeom>
                <a:avLst/>
                <a:gdLst>
                  <a:gd name="T0" fmla="*/ 201 w 201"/>
                  <a:gd name="T1" fmla="*/ 0 h 73"/>
                  <a:gd name="T2" fmla="*/ 0 w 201"/>
                  <a:gd name="T3" fmla="*/ 0 h 73"/>
                  <a:gd name="T4" fmla="*/ 0 w 201"/>
                  <a:gd name="T5" fmla="*/ 1 h 73"/>
                  <a:gd name="T6" fmla="*/ 73 w 201"/>
                  <a:gd name="T7" fmla="*/ 73 h 73"/>
                  <a:gd name="T8" fmla="*/ 128 w 201"/>
                  <a:gd name="T9" fmla="*/ 73 h 73"/>
                  <a:gd name="T10" fmla="*/ 201 w 201"/>
                  <a:gd name="T11" fmla="*/ 1 h 73"/>
                  <a:gd name="T12" fmla="*/ 201 w 201"/>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201" h="73">
                    <a:moveTo>
                      <a:pt x="201" y="0"/>
                    </a:moveTo>
                    <a:cubicBezTo>
                      <a:pt x="0" y="0"/>
                      <a:pt x="0" y="0"/>
                      <a:pt x="0" y="0"/>
                    </a:cubicBezTo>
                    <a:cubicBezTo>
                      <a:pt x="0" y="0"/>
                      <a:pt x="0" y="0"/>
                      <a:pt x="0" y="1"/>
                    </a:cubicBezTo>
                    <a:cubicBezTo>
                      <a:pt x="0" y="41"/>
                      <a:pt x="33" y="73"/>
                      <a:pt x="73" y="73"/>
                    </a:cubicBezTo>
                    <a:cubicBezTo>
                      <a:pt x="128" y="73"/>
                      <a:pt x="128" y="73"/>
                      <a:pt x="128" y="73"/>
                    </a:cubicBezTo>
                    <a:cubicBezTo>
                      <a:pt x="168" y="73"/>
                      <a:pt x="201" y="41"/>
                      <a:pt x="201" y="1"/>
                    </a:cubicBezTo>
                    <a:cubicBezTo>
                      <a:pt x="201" y="0"/>
                      <a:pt x="201" y="0"/>
                      <a:pt x="201" y="0"/>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grpSp>
      </p:grpSp>
      <p:grpSp>
        <p:nvGrpSpPr>
          <p:cNvPr id="17" name="组合 16"/>
          <p:cNvGrpSpPr/>
          <p:nvPr/>
        </p:nvGrpSpPr>
        <p:grpSpPr>
          <a:xfrm>
            <a:off x="7313237" y="1385705"/>
            <a:ext cx="1289090" cy="1289090"/>
            <a:chOff x="7313237" y="1385705"/>
            <a:chExt cx="1289090" cy="1289090"/>
          </a:xfrm>
        </p:grpSpPr>
        <p:grpSp>
          <p:nvGrpSpPr>
            <p:cNvPr id="6" name="组合 5"/>
            <p:cNvGrpSpPr/>
            <p:nvPr/>
          </p:nvGrpSpPr>
          <p:grpSpPr>
            <a:xfrm>
              <a:off x="7313237" y="1385705"/>
              <a:ext cx="1289090" cy="1289090"/>
              <a:chOff x="7313237" y="1385708"/>
              <a:chExt cx="1289090" cy="1289090"/>
            </a:xfrm>
          </p:grpSpPr>
          <p:sp>
            <p:nvSpPr>
              <p:cNvPr id="133" name="椭圆 132"/>
              <p:cNvSpPr/>
              <p:nvPr/>
            </p:nvSpPr>
            <p:spPr>
              <a:xfrm>
                <a:off x="7446994" y="1519465"/>
                <a:ext cx="1021576" cy="1021576"/>
              </a:xfrm>
              <a:prstGeom prst="ellipse">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134" name="椭圆 133"/>
              <p:cNvSpPr/>
              <p:nvPr/>
            </p:nvSpPr>
            <p:spPr>
              <a:xfrm>
                <a:off x="7313237" y="1385708"/>
                <a:ext cx="1289090" cy="1289090"/>
              </a:xfrm>
              <a:prstGeom prst="ellipse">
                <a:avLst/>
              </a:prstGeom>
              <a:noFill/>
              <a:ln w="12700" cap="flat" cmpd="sng" algn="ctr">
                <a:solidFill>
                  <a:schemeClr val="accent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grpSp>
        <p:sp>
          <p:nvSpPr>
            <p:cNvPr id="175" name="Freeform 200"/>
            <p:cNvSpPr>
              <a:spLocks noEditPoints="1"/>
            </p:cNvSpPr>
            <p:nvPr/>
          </p:nvSpPr>
          <p:spPr bwMode="auto">
            <a:xfrm>
              <a:off x="7747439" y="1839750"/>
              <a:ext cx="420687" cy="395287"/>
            </a:xfrm>
            <a:custGeom>
              <a:avLst/>
              <a:gdLst>
                <a:gd name="T0" fmla="*/ 394 w 548"/>
                <a:gd name="T1" fmla="*/ 0 h 514"/>
                <a:gd name="T2" fmla="*/ 240 w 548"/>
                <a:gd name="T3" fmla="*/ 153 h 514"/>
                <a:gd name="T4" fmla="*/ 240 w 548"/>
                <a:gd name="T5" fmla="*/ 206 h 514"/>
                <a:gd name="T6" fmla="*/ 0 w 548"/>
                <a:gd name="T7" fmla="*/ 206 h 514"/>
                <a:gd name="T8" fmla="*/ 0 w 548"/>
                <a:gd name="T9" fmla="*/ 514 h 514"/>
                <a:gd name="T10" fmla="*/ 377 w 548"/>
                <a:gd name="T11" fmla="*/ 514 h 514"/>
                <a:gd name="T12" fmla="*/ 377 w 548"/>
                <a:gd name="T13" fmla="*/ 206 h 514"/>
                <a:gd name="T14" fmla="*/ 308 w 548"/>
                <a:gd name="T15" fmla="*/ 206 h 514"/>
                <a:gd name="T16" fmla="*/ 308 w 548"/>
                <a:gd name="T17" fmla="*/ 153 h 514"/>
                <a:gd name="T18" fmla="*/ 394 w 548"/>
                <a:gd name="T19" fmla="*/ 68 h 514"/>
                <a:gd name="T20" fmla="*/ 479 w 548"/>
                <a:gd name="T21" fmla="*/ 153 h 514"/>
                <a:gd name="T22" fmla="*/ 479 w 548"/>
                <a:gd name="T23" fmla="*/ 206 h 514"/>
                <a:gd name="T24" fmla="*/ 548 w 548"/>
                <a:gd name="T25" fmla="*/ 206 h 514"/>
                <a:gd name="T26" fmla="*/ 548 w 548"/>
                <a:gd name="T27" fmla="*/ 153 h 514"/>
                <a:gd name="T28" fmla="*/ 394 w 548"/>
                <a:gd name="T29" fmla="*/ 0 h 514"/>
                <a:gd name="T30" fmla="*/ 216 w 548"/>
                <a:gd name="T31" fmla="*/ 434 h 514"/>
                <a:gd name="T32" fmla="*/ 145 w 548"/>
                <a:gd name="T33" fmla="*/ 434 h 514"/>
                <a:gd name="T34" fmla="*/ 161 w 548"/>
                <a:gd name="T35" fmla="*/ 373 h 514"/>
                <a:gd name="T36" fmla="*/ 137 w 548"/>
                <a:gd name="T37" fmla="*/ 334 h 514"/>
                <a:gd name="T38" fmla="*/ 180 w 548"/>
                <a:gd name="T39" fmla="*/ 291 h 514"/>
                <a:gd name="T40" fmla="*/ 224 w 548"/>
                <a:gd name="T41" fmla="*/ 334 h 514"/>
                <a:gd name="T42" fmla="*/ 200 w 548"/>
                <a:gd name="T43" fmla="*/ 373 h 514"/>
                <a:gd name="T44" fmla="*/ 216 w 548"/>
                <a:gd name="T45" fmla="*/ 43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8" h="514">
                  <a:moveTo>
                    <a:pt x="394" y="0"/>
                  </a:moveTo>
                  <a:cubicBezTo>
                    <a:pt x="309" y="0"/>
                    <a:pt x="240" y="69"/>
                    <a:pt x="240" y="153"/>
                  </a:cubicBezTo>
                  <a:cubicBezTo>
                    <a:pt x="240" y="206"/>
                    <a:pt x="240" y="206"/>
                    <a:pt x="240" y="206"/>
                  </a:cubicBezTo>
                  <a:cubicBezTo>
                    <a:pt x="0" y="206"/>
                    <a:pt x="0" y="206"/>
                    <a:pt x="0" y="206"/>
                  </a:cubicBezTo>
                  <a:cubicBezTo>
                    <a:pt x="0" y="514"/>
                    <a:pt x="0" y="514"/>
                    <a:pt x="0" y="514"/>
                  </a:cubicBezTo>
                  <a:cubicBezTo>
                    <a:pt x="377" y="514"/>
                    <a:pt x="377" y="514"/>
                    <a:pt x="377" y="514"/>
                  </a:cubicBezTo>
                  <a:cubicBezTo>
                    <a:pt x="377" y="206"/>
                    <a:pt x="377" y="206"/>
                    <a:pt x="377" y="206"/>
                  </a:cubicBezTo>
                  <a:cubicBezTo>
                    <a:pt x="308" y="206"/>
                    <a:pt x="308" y="206"/>
                    <a:pt x="308" y="206"/>
                  </a:cubicBezTo>
                  <a:cubicBezTo>
                    <a:pt x="308" y="153"/>
                    <a:pt x="308" y="153"/>
                    <a:pt x="308" y="153"/>
                  </a:cubicBezTo>
                  <a:cubicBezTo>
                    <a:pt x="308" y="106"/>
                    <a:pt x="347" y="68"/>
                    <a:pt x="394" y="68"/>
                  </a:cubicBezTo>
                  <a:cubicBezTo>
                    <a:pt x="441" y="68"/>
                    <a:pt x="479" y="106"/>
                    <a:pt x="479" y="153"/>
                  </a:cubicBezTo>
                  <a:cubicBezTo>
                    <a:pt x="479" y="206"/>
                    <a:pt x="479" y="206"/>
                    <a:pt x="479" y="206"/>
                  </a:cubicBezTo>
                  <a:cubicBezTo>
                    <a:pt x="548" y="206"/>
                    <a:pt x="548" y="206"/>
                    <a:pt x="548" y="206"/>
                  </a:cubicBezTo>
                  <a:cubicBezTo>
                    <a:pt x="548" y="153"/>
                    <a:pt x="548" y="153"/>
                    <a:pt x="548" y="153"/>
                  </a:cubicBezTo>
                  <a:cubicBezTo>
                    <a:pt x="548" y="69"/>
                    <a:pt x="479" y="0"/>
                    <a:pt x="394" y="0"/>
                  </a:cubicBezTo>
                  <a:close/>
                  <a:moveTo>
                    <a:pt x="216" y="434"/>
                  </a:moveTo>
                  <a:cubicBezTo>
                    <a:pt x="145" y="434"/>
                    <a:pt x="145" y="434"/>
                    <a:pt x="145" y="434"/>
                  </a:cubicBezTo>
                  <a:cubicBezTo>
                    <a:pt x="161" y="373"/>
                    <a:pt x="161" y="373"/>
                    <a:pt x="161" y="373"/>
                  </a:cubicBezTo>
                  <a:cubicBezTo>
                    <a:pt x="147" y="366"/>
                    <a:pt x="137" y="351"/>
                    <a:pt x="137" y="334"/>
                  </a:cubicBezTo>
                  <a:cubicBezTo>
                    <a:pt x="137" y="311"/>
                    <a:pt x="157" y="291"/>
                    <a:pt x="180" y="291"/>
                  </a:cubicBezTo>
                  <a:cubicBezTo>
                    <a:pt x="204" y="291"/>
                    <a:pt x="224" y="311"/>
                    <a:pt x="224" y="334"/>
                  </a:cubicBezTo>
                  <a:cubicBezTo>
                    <a:pt x="224" y="351"/>
                    <a:pt x="214" y="366"/>
                    <a:pt x="200" y="373"/>
                  </a:cubicBezTo>
                  <a:lnTo>
                    <a:pt x="216" y="434"/>
                  </a:lnTo>
                  <a:close/>
                </a:path>
              </a:pathLst>
            </a:custGeom>
            <a:solidFill>
              <a:schemeClr val="bg1"/>
            </a:solid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grpSp>
      <p:grpSp>
        <p:nvGrpSpPr>
          <p:cNvPr id="8" name="组合 7"/>
          <p:cNvGrpSpPr/>
          <p:nvPr/>
        </p:nvGrpSpPr>
        <p:grpSpPr>
          <a:xfrm>
            <a:off x="2977144" y="1385705"/>
            <a:ext cx="1289090" cy="1289090"/>
            <a:chOff x="2977144" y="1385705"/>
            <a:chExt cx="1289090" cy="1289090"/>
          </a:xfrm>
        </p:grpSpPr>
        <p:grpSp>
          <p:nvGrpSpPr>
            <p:cNvPr id="4" name="组合 3"/>
            <p:cNvGrpSpPr/>
            <p:nvPr/>
          </p:nvGrpSpPr>
          <p:grpSpPr>
            <a:xfrm>
              <a:off x="2977144" y="1385705"/>
              <a:ext cx="1289090" cy="1289090"/>
              <a:chOff x="2994311" y="1385705"/>
              <a:chExt cx="1289090" cy="1289090"/>
            </a:xfrm>
          </p:grpSpPr>
          <p:sp>
            <p:nvSpPr>
              <p:cNvPr id="146" name="椭圆 145"/>
              <p:cNvSpPr/>
              <p:nvPr/>
            </p:nvSpPr>
            <p:spPr>
              <a:xfrm>
                <a:off x="3128068" y="1519462"/>
                <a:ext cx="1021576" cy="1021576"/>
              </a:xfrm>
              <a:prstGeom prst="ellipse">
                <a:avLst/>
              </a:prstGeom>
              <a:solidFill>
                <a:schemeClr val="accent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147" name="椭圆 146"/>
              <p:cNvSpPr/>
              <p:nvPr/>
            </p:nvSpPr>
            <p:spPr>
              <a:xfrm>
                <a:off x="2994311" y="1385705"/>
                <a:ext cx="1289090" cy="1289090"/>
              </a:xfrm>
              <a:prstGeom prst="ellipse">
                <a:avLst/>
              </a:prstGeom>
              <a:no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grpSp>
        <p:grpSp>
          <p:nvGrpSpPr>
            <p:cNvPr id="176" name="Group 245"/>
            <p:cNvGrpSpPr/>
            <p:nvPr/>
          </p:nvGrpSpPr>
          <p:grpSpPr>
            <a:xfrm>
              <a:off x="3412380" y="1813112"/>
              <a:ext cx="446087" cy="414338"/>
              <a:chOff x="3767138" y="6329363"/>
              <a:chExt cx="446087" cy="414338"/>
            </a:xfrm>
            <a:solidFill>
              <a:schemeClr val="bg1"/>
            </a:solidFill>
          </p:grpSpPr>
          <p:sp>
            <p:nvSpPr>
              <p:cNvPr id="177" name="Freeform 229"/>
              <p:cNvSpPr/>
              <p:nvPr/>
            </p:nvSpPr>
            <p:spPr bwMode="auto">
              <a:xfrm>
                <a:off x="3767138" y="6329363"/>
                <a:ext cx="382588" cy="414338"/>
              </a:xfrm>
              <a:custGeom>
                <a:avLst/>
                <a:gdLst>
                  <a:gd name="T0" fmla="*/ 476 w 497"/>
                  <a:gd name="T1" fmla="*/ 422 h 538"/>
                  <a:gd name="T2" fmla="*/ 497 w 497"/>
                  <a:gd name="T3" fmla="*/ 440 h 538"/>
                  <a:gd name="T4" fmla="*/ 497 w 497"/>
                  <a:gd name="T5" fmla="*/ 470 h 538"/>
                  <a:gd name="T6" fmla="*/ 430 w 497"/>
                  <a:gd name="T7" fmla="*/ 538 h 538"/>
                  <a:gd name="T8" fmla="*/ 67 w 497"/>
                  <a:gd name="T9" fmla="*/ 538 h 538"/>
                  <a:gd name="T10" fmla="*/ 0 w 497"/>
                  <a:gd name="T11" fmla="*/ 470 h 538"/>
                  <a:gd name="T12" fmla="*/ 0 w 497"/>
                  <a:gd name="T13" fmla="*/ 125 h 538"/>
                  <a:gd name="T14" fmla="*/ 0 w 497"/>
                  <a:gd name="T15" fmla="*/ 125 h 538"/>
                  <a:gd name="T16" fmla="*/ 5 w 497"/>
                  <a:gd name="T17" fmla="*/ 113 h 538"/>
                  <a:gd name="T18" fmla="*/ 107 w 497"/>
                  <a:gd name="T19" fmla="*/ 6 h 538"/>
                  <a:gd name="T20" fmla="*/ 120 w 497"/>
                  <a:gd name="T21" fmla="*/ 0 h 538"/>
                  <a:gd name="T22" fmla="*/ 120 w 497"/>
                  <a:gd name="T23" fmla="*/ 0 h 538"/>
                  <a:gd name="T24" fmla="*/ 430 w 497"/>
                  <a:gd name="T25" fmla="*/ 0 h 538"/>
                  <a:gd name="T26" fmla="*/ 497 w 497"/>
                  <a:gd name="T27" fmla="*/ 68 h 538"/>
                  <a:gd name="T28" fmla="*/ 497 w 497"/>
                  <a:gd name="T29" fmla="*/ 137 h 538"/>
                  <a:gd name="T30" fmla="*/ 475 w 497"/>
                  <a:gd name="T31" fmla="*/ 134 h 538"/>
                  <a:gd name="T32" fmla="*/ 462 w 497"/>
                  <a:gd name="T33" fmla="*/ 135 h 538"/>
                  <a:gd name="T34" fmla="*/ 462 w 497"/>
                  <a:gd name="T35" fmla="*/ 68 h 538"/>
                  <a:gd name="T36" fmla="*/ 430 w 497"/>
                  <a:gd name="T37" fmla="*/ 35 h 538"/>
                  <a:gd name="T38" fmla="*/ 137 w 497"/>
                  <a:gd name="T39" fmla="*/ 35 h 538"/>
                  <a:gd name="T40" fmla="*/ 137 w 497"/>
                  <a:gd name="T41" fmla="*/ 75 h 538"/>
                  <a:gd name="T42" fmla="*/ 70 w 497"/>
                  <a:gd name="T43" fmla="*/ 143 h 538"/>
                  <a:gd name="T44" fmla="*/ 35 w 497"/>
                  <a:gd name="T45" fmla="*/ 143 h 538"/>
                  <a:gd name="T46" fmla="*/ 35 w 497"/>
                  <a:gd name="T47" fmla="*/ 470 h 538"/>
                  <a:gd name="T48" fmla="*/ 67 w 497"/>
                  <a:gd name="T49" fmla="*/ 503 h 538"/>
                  <a:gd name="T50" fmla="*/ 430 w 497"/>
                  <a:gd name="T51" fmla="*/ 503 h 538"/>
                  <a:gd name="T52" fmla="*/ 462 w 497"/>
                  <a:gd name="T53" fmla="*/ 470 h 538"/>
                  <a:gd name="T54" fmla="*/ 462 w 497"/>
                  <a:gd name="T55" fmla="*/ 433 h 538"/>
                  <a:gd name="T56" fmla="*/ 476 w 497"/>
                  <a:gd name="T57" fmla="*/ 42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7" h="538">
                    <a:moveTo>
                      <a:pt x="476" y="422"/>
                    </a:moveTo>
                    <a:cubicBezTo>
                      <a:pt x="497" y="440"/>
                      <a:pt x="497" y="440"/>
                      <a:pt x="497" y="440"/>
                    </a:cubicBezTo>
                    <a:cubicBezTo>
                      <a:pt x="497" y="470"/>
                      <a:pt x="497" y="470"/>
                      <a:pt x="497" y="470"/>
                    </a:cubicBezTo>
                    <a:cubicBezTo>
                      <a:pt x="497" y="507"/>
                      <a:pt x="467" y="538"/>
                      <a:pt x="430" y="538"/>
                    </a:cubicBezTo>
                    <a:cubicBezTo>
                      <a:pt x="67" y="538"/>
                      <a:pt x="67" y="538"/>
                      <a:pt x="67" y="538"/>
                    </a:cubicBezTo>
                    <a:cubicBezTo>
                      <a:pt x="30" y="538"/>
                      <a:pt x="0" y="507"/>
                      <a:pt x="0" y="470"/>
                    </a:cubicBezTo>
                    <a:cubicBezTo>
                      <a:pt x="0" y="125"/>
                      <a:pt x="0" y="125"/>
                      <a:pt x="0" y="125"/>
                    </a:cubicBezTo>
                    <a:cubicBezTo>
                      <a:pt x="0" y="125"/>
                      <a:pt x="0" y="125"/>
                      <a:pt x="0" y="125"/>
                    </a:cubicBezTo>
                    <a:cubicBezTo>
                      <a:pt x="0" y="121"/>
                      <a:pt x="2" y="117"/>
                      <a:pt x="5" y="113"/>
                    </a:cubicBezTo>
                    <a:cubicBezTo>
                      <a:pt x="107" y="6"/>
                      <a:pt x="107" y="6"/>
                      <a:pt x="107" y="6"/>
                    </a:cubicBezTo>
                    <a:cubicBezTo>
                      <a:pt x="111" y="2"/>
                      <a:pt x="115" y="0"/>
                      <a:pt x="120" y="0"/>
                    </a:cubicBezTo>
                    <a:cubicBezTo>
                      <a:pt x="120" y="0"/>
                      <a:pt x="120" y="0"/>
                      <a:pt x="120" y="0"/>
                    </a:cubicBezTo>
                    <a:cubicBezTo>
                      <a:pt x="430" y="0"/>
                      <a:pt x="430" y="0"/>
                      <a:pt x="430" y="0"/>
                    </a:cubicBezTo>
                    <a:cubicBezTo>
                      <a:pt x="467" y="0"/>
                      <a:pt x="497" y="31"/>
                      <a:pt x="497" y="68"/>
                    </a:cubicBezTo>
                    <a:cubicBezTo>
                      <a:pt x="497" y="137"/>
                      <a:pt x="497" y="137"/>
                      <a:pt x="497" y="137"/>
                    </a:cubicBezTo>
                    <a:cubicBezTo>
                      <a:pt x="490" y="135"/>
                      <a:pt x="483" y="134"/>
                      <a:pt x="475" y="134"/>
                    </a:cubicBezTo>
                    <a:cubicBezTo>
                      <a:pt x="471" y="134"/>
                      <a:pt x="467" y="135"/>
                      <a:pt x="462" y="135"/>
                    </a:cubicBezTo>
                    <a:cubicBezTo>
                      <a:pt x="462" y="68"/>
                      <a:pt x="462" y="68"/>
                      <a:pt x="462" y="68"/>
                    </a:cubicBezTo>
                    <a:cubicBezTo>
                      <a:pt x="462" y="50"/>
                      <a:pt x="448" y="35"/>
                      <a:pt x="430" y="35"/>
                    </a:cubicBezTo>
                    <a:cubicBezTo>
                      <a:pt x="137" y="35"/>
                      <a:pt x="137" y="35"/>
                      <a:pt x="137" y="35"/>
                    </a:cubicBezTo>
                    <a:cubicBezTo>
                      <a:pt x="137" y="75"/>
                      <a:pt x="137" y="75"/>
                      <a:pt x="137" y="75"/>
                    </a:cubicBezTo>
                    <a:cubicBezTo>
                      <a:pt x="137" y="113"/>
                      <a:pt x="107" y="143"/>
                      <a:pt x="70" y="143"/>
                    </a:cubicBezTo>
                    <a:cubicBezTo>
                      <a:pt x="35" y="143"/>
                      <a:pt x="35" y="143"/>
                      <a:pt x="35" y="143"/>
                    </a:cubicBezTo>
                    <a:cubicBezTo>
                      <a:pt x="35" y="470"/>
                      <a:pt x="35" y="470"/>
                      <a:pt x="35" y="470"/>
                    </a:cubicBezTo>
                    <a:cubicBezTo>
                      <a:pt x="35" y="488"/>
                      <a:pt x="50" y="503"/>
                      <a:pt x="67" y="503"/>
                    </a:cubicBezTo>
                    <a:cubicBezTo>
                      <a:pt x="430" y="503"/>
                      <a:pt x="430" y="503"/>
                      <a:pt x="430" y="503"/>
                    </a:cubicBezTo>
                    <a:cubicBezTo>
                      <a:pt x="448" y="503"/>
                      <a:pt x="462" y="488"/>
                      <a:pt x="462" y="470"/>
                    </a:cubicBezTo>
                    <a:cubicBezTo>
                      <a:pt x="462" y="433"/>
                      <a:pt x="462" y="433"/>
                      <a:pt x="462" y="433"/>
                    </a:cubicBezTo>
                    <a:lnTo>
                      <a:pt x="476" y="422"/>
                    </a:ln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178" name="Freeform 230"/>
              <p:cNvSpPr/>
              <p:nvPr/>
            </p:nvSpPr>
            <p:spPr bwMode="auto">
              <a:xfrm>
                <a:off x="3844925" y="6446838"/>
                <a:ext cx="187325" cy="22225"/>
              </a:xfrm>
              <a:custGeom>
                <a:avLst/>
                <a:gdLst>
                  <a:gd name="T0" fmla="*/ 229 w 243"/>
                  <a:gd name="T1" fmla="*/ 0 h 28"/>
                  <a:gd name="T2" fmla="*/ 14 w 243"/>
                  <a:gd name="T3" fmla="*/ 0 h 28"/>
                  <a:gd name="T4" fmla="*/ 0 w 243"/>
                  <a:gd name="T5" fmla="*/ 14 h 28"/>
                  <a:gd name="T6" fmla="*/ 14 w 243"/>
                  <a:gd name="T7" fmla="*/ 28 h 28"/>
                  <a:gd name="T8" fmla="*/ 229 w 243"/>
                  <a:gd name="T9" fmla="*/ 28 h 28"/>
                  <a:gd name="T10" fmla="*/ 243 w 243"/>
                  <a:gd name="T11" fmla="*/ 14 h 28"/>
                  <a:gd name="T12" fmla="*/ 229 w 243"/>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43" h="28">
                    <a:moveTo>
                      <a:pt x="229" y="0"/>
                    </a:moveTo>
                    <a:cubicBezTo>
                      <a:pt x="14" y="0"/>
                      <a:pt x="14" y="0"/>
                      <a:pt x="14" y="0"/>
                    </a:cubicBezTo>
                    <a:cubicBezTo>
                      <a:pt x="6" y="0"/>
                      <a:pt x="0" y="6"/>
                      <a:pt x="0" y="14"/>
                    </a:cubicBezTo>
                    <a:cubicBezTo>
                      <a:pt x="0" y="22"/>
                      <a:pt x="6" y="28"/>
                      <a:pt x="14" y="28"/>
                    </a:cubicBezTo>
                    <a:cubicBezTo>
                      <a:pt x="229" y="28"/>
                      <a:pt x="229" y="28"/>
                      <a:pt x="229" y="28"/>
                    </a:cubicBezTo>
                    <a:cubicBezTo>
                      <a:pt x="237" y="28"/>
                      <a:pt x="243" y="22"/>
                      <a:pt x="243" y="14"/>
                    </a:cubicBezTo>
                    <a:cubicBezTo>
                      <a:pt x="243" y="6"/>
                      <a:pt x="237" y="0"/>
                      <a:pt x="229" y="0"/>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179" name="Freeform 231"/>
              <p:cNvSpPr/>
              <p:nvPr/>
            </p:nvSpPr>
            <p:spPr bwMode="auto">
              <a:xfrm>
                <a:off x="3844925" y="6497638"/>
                <a:ext cx="187325" cy="22225"/>
              </a:xfrm>
              <a:custGeom>
                <a:avLst/>
                <a:gdLst>
                  <a:gd name="T0" fmla="*/ 14 w 243"/>
                  <a:gd name="T1" fmla="*/ 29 h 29"/>
                  <a:gd name="T2" fmla="*/ 229 w 243"/>
                  <a:gd name="T3" fmla="*/ 29 h 29"/>
                  <a:gd name="T4" fmla="*/ 243 w 243"/>
                  <a:gd name="T5" fmla="*/ 15 h 29"/>
                  <a:gd name="T6" fmla="*/ 229 w 243"/>
                  <a:gd name="T7" fmla="*/ 0 h 29"/>
                  <a:gd name="T8" fmla="*/ 14 w 243"/>
                  <a:gd name="T9" fmla="*/ 0 h 29"/>
                  <a:gd name="T10" fmla="*/ 0 w 243"/>
                  <a:gd name="T11" fmla="*/ 15 h 29"/>
                  <a:gd name="T12" fmla="*/ 14 w 243"/>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43" h="29">
                    <a:moveTo>
                      <a:pt x="14" y="29"/>
                    </a:moveTo>
                    <a:cubicBezTo>
                      <a:pt x="229" y="29"/>
                      <a:pt x="229" y="29"/>
                      <a:pt x="229" y="29"/>
                    </a:cubicBezTo>
                    <a:cubicBezTo>
                      <a:pt x="237" y="29"/>
                      <a:pt x="243" y="22"/>
                      <a:pt x="243" y="15"/>
                    </a:cubicBezTo>
                    <a:cubicBezTo>
                      <a:pt x="243" y="7"/>
                      <a:pt x="237" y="0"/>
                      <a:pt x="229" y="0"/>
                    </a:cubicBezTo>
                    <a:cubicBezTo>
                      <a:pt x="14" y="0"/>
                      <a:pt x="14" y="0"/>
                      <a:pt x="14" y="0"/>
                    </a:cubicBezTo>
                    <a:cubicBezTo>
                      <a:pt x="6" y="0"/>
                      <a:pt x="0" y="7"/>
                      <a:pt x="0" y="15"/>
                    </a:cubicBezTo>
                    <a:cubicBezTo>
                      <a:pt x="0" y="22"/>
                      <a:pt x="6" y="29"/>
                      <a:pt x="14" y="29"/>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180" name="Freeform 232"/>
              <p:cNvSpPr/>
              <p:nvPr/>
            </p:nvSpPr>
            <p:spPr bwMode="auto">
              <a:xfrm>
                <a:off x="3844925" y="6550025"/>
                <a:ext cx="187325" cy="22225"/>
              </a:xfrm>
              <a:custGeom>
                <a:avLst/>
                <a:gdLst>
                  <a:gd name="T0" fmla="*/ 14 w 243"/>
                  <a:gd name="T1" fmla="*/ 28 h 28"/>
                  <a:gd name="T2" fmla="*/ 229 w 243"/>
                  <a:gd name="T3" fmla="*/ 28 h 28"/>
                  <a:gd name="T4" fmla="*/ 243 w 243"/>
                  <a:gd name="T5" fmla="*/ 14 h 28"/>
                  <a:gd name="T6" fmla="*/ 229 w 243"/>
                  <a:gd name="T7" fmla="*/ 0 h 28"/>
                  <a:gd name="T8" fmla="*/ 14 w 243"/>
                  <a:gd name="T9" fmla="*/ 0 h 28"/>
                  <a:gd name="T10" fmla="*/ 0 w 243"/>
                  <a:gd name="T11" fmla="*/ 14 h 28"/>
                  <a:gd name="T12" fmla="*/ 14 w 243"/>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43" h="28">
                    <a:moveTo>
                      <a:pt x="14" y="28"/>
                    </a:moveTo>
                    <a:cubicBezTo>
                      <a:pt x="229" y="28"/>
                      <a:pt x="229" y="28"/>
                      <a:pt x="229" y="28"/>
                    </a:cubicBezTo>
                    <a:cubicBezTo>
                      <a:pt x="237" y="28"/>
                      <a:pt x="243" y="22"/>
                      <a:pt x="243" y="14"/>
                    </a:cubicBezTo>
                    <a:cubicBezTo>
                      <a:pt x="243" y="6"/>
                      <a:pt x="237" y="0"/>
                      <a:pt x="229" y="0"/>
                    </a:cubicBezTo>
                    <a:cubicBezTo>
                      <a:pt x="14" y="0"/>
                      <a:pt x="14" y="0"/>
                      <a:pt x="14" y="0"/>
                    </a:cubicBezTo>
                    <a:cubicBezTo>
                      <a:pt x="6" y="0"/>
                      <a:pt x="0" y="6"/>
                      <a:pt x="0" y="14"/>
                    </a:cubicBezTo>
                    <a:cubicBezTo>
                      <a:pt x="0" y="22"/>
                      <a:pt x="6" y="28"/>
                      <a:pt x="14" y="28"/>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181" name="Freeform 233"/>
              <p:cNvSpPr/>
              <p:nvPr/>
            </p:nvSpPr>
            <p:spPr bwMode="auto">
              <a:xfrm>
                <a:off x="3844925" y="6602413"/>
                <a:ext cx="225425" cy="22225"/>
              </a:xfrm>
              <a:custGeom>
                <a:avLst/>
                <a:gdLst>
                  <a:gd name="T0" fmla="*/ 279 w 293"/>
                  <a:gd name="T1" fmla="*/ 0 h 29"/>
                  <a:gd name="T2" fmla="*/ 14 w 293"/>
                  <a:gd name="T3" fmla="*/ 0 h 29"/>
                  <a:gd name="T4" fmla="*/ 0 w 293"/>
                  <a:gd name="T5" fmla="*/ 15 h 29"/>
                  <a:gd name="T6" fmla="*/ 14 w 293"/>
                  <a:gd name="T7" fmla="*/ 29 h 29"/>
                  <a:gd name="T8" fmla="*/ 279 w 293"/>
                  <a:gd name="T9" fmla="*/ 29 h 29"/>
                  <a:gd name="T10" fmla="*/ 293 w 293"/>
                  <a:gd name="T11" fmla="*/ 15 h 29"/>
                  <a:gd name="T12" fmla="*/ 279 w 293"/>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93" h="29">
                    <a:moveTo>
                      <a:pt x="279" y="0"/>
                    </a:moveTo>
                    <a:cubicBezTo>
                      <a:pt x="14" y="0"/>
                      <a:pt x="14" y="0"/>
                      <a:pt x="14" y="0"/>
                    </a:cubicBezTo>
                    <a:cubicBezTo>
                      <a:pt x="6" y="0"/>
                      <a:pt x="0" y="7"/>
                      <a:pt x="0" y="15"/>
                    </a:cubicBezTo>
                    <a:cubicBezTo>
                      <a:pt x="0" y="22"/>
                      <a:pt x="6" y="29"/>
                      <a:pt x="14" y="29"/>
                    </a:cubicBezTo>
                    <a:cubicBezTo>
                      <a:pt x="279" y="29"/>
                      <a:pt x="279" y="29"/>
                      <a:pt x="279" y="29"/>
                    </a:cubicBezTo>
                    <a:cubicBezTo>
                      <a:pt x="287" y="29"/>
                      <a:pt x="293" y="22"/>
                      <a:pt x="293" y="15"/>
                    </a:cubicBezTo>
                    <a:cubicBezTo>
                      <a:pt x="293" y="7"/>
                      <a:pt x="287" y="0"/>
                      <a:pt x="279" y="0"/>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182" name="Freeform 234"/>
              <p:cNvSpPr/>
              <p:nvPr/>
            </p:nvSpPr>
            <p:spPr bwMode="auto">
              <a:xfrm>
                <a:off x="3844925" y="6654800"/>
                <a:ext cx="225425" cy="20638"/>
              </a:xfrm>
              <a:custGeom>
                <a:avLst/>
                <a:gdLst>
                  <a:gd name="T0" fmla="*/ 279 w 293"/>
                  <a:gd name="T1" fmla="*/ 0 h 28"/>
                  <a:gd name="T2" fmla="*/ 14 w 293"/>
                  <a:gd name="T3" fmla="*/ 0 h 28"/>
                  <a:gd name="T4" fmla="*/ 0 w 293"/>
                  <a:gd name="T5" fmla="*/ 14 h 28"/>
                  <a:gd name="T6" fmla="*/ 14 w 293"/>
                  <a:gd name="T7" fmla="*/ 28 h 28"/>
                  <a:gd name="T8" fmla="*/ 279 w 293"/>
                  <a:gd name="T9" fmla="*/ 28 h 28"/>
                  <a:gd name="T10" fmla="*/ 293 w 293"/>
                  <a:gd name="T11" fmla="*/ 14 h 28"/>
                  <a:gd name="T12" fmla="*/ 279 w 293"/>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93" h="28">
                    <a:moveTo>
                      <a:pt x="279" y="0"/>
                    </a:moveTo>
                    <a:cubicBezTo>
                      <a:pt x="14" y="0"/>
                      <a:pt x="14" y="0"/>
                      <a:pt x="14" y="0"/>
                    </a:cubicBezTo>
                    <a:cubicBezTo>
                      <a:pt x="6" y="0"/>
                      <a:pt x="0" y="6"/>
                      <a:pt x="0" y="14"/>
                    </a:cubicBezTo>
                    <a:cubicBezTo>
                      <a:pt x="0" y="22"/>
                      <a:pt x="6" y="28"/>
                      <a:pt x="14" y="28"/>
                    </a:cubicBezTo>
                    <a:cubicBezTo>
                      <a:pt x="279" y="28"/>
                      <a:pt x="279" y="28"/>
                      <a:pt x="279" y="28"/>
                    </a:cubicBezTo>
                    <a:cubicBezTo>
                      <a:pt x="287" y="28"/>
                      <a:pt x="293" y="22"/>
                      <a:pt x="293" y="14"/>
                    </a:cubicBezTo>
                    <a:cubicBezTo>
                      <a:pt x="293" y="6"/>
                      <a:pt x="287" y="0"/>
                      <a:pt x="279" y="0"/>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183" name="Freeform 235"/>
              <p:cNvSpPr>
                <a:spLocks noEditPoints="1"/>
              </p:cNvSpPr>
              <p:nvPr/>
            </p:nvSpPr>
            <p:spPr bwMode="auto">
              <a:xfrm>
                <a:off x="4051300" y="6445250"/>
                <a:ext cx="161925" cy="227013"/>
              </a:xfrm>
              <a:custGeom>
                <a:avLst/>
                <a:gdLst>
                  <a:gd name="T0" fmla="*/ 105 w 211"/>
                  <a:gd name="T1" fmla="*/ 0 h 296"/>
                  <a:gd name="T2" fmla="*/ 0 w 211"/>
                  <a:gd name="T3" fmla="*/ 106 h 296"/>
                  <a:gd name="T4" fmla="*/ 52 w 211"/>
                  <a:gd name="T5" fmla="*/ 197 h 296"/>
                  <a:gd name="T6" fmla="*/ 52 w 211"/>
                  <a:gd name="T7" fmla="*/ 296 h 296"/>
                  <a:gd name="T8" fmla="*/ 106 w 211"/>
                  <a:gd name="T9" fmla="*/ 254 h 296"/>
                  <a:gd name="T10" fmla="*/ 159 w 211"/>
                  <a:gd name="T11" fmla="*/ 296 h 296"/>
                  <a:gd name="T12" fmla="*/ 159 w 211"/>
                  <a:gd name="T13" fmla="*/ 197 h 296"/>
                  <a:gd name="T14" fmla="*/ 211 w 211"/>
                  <a:gd name="T15" fmla="*/ 106 h 296"/>
                  <a:gd name="T16" fmla="*/ 105 w 211"/>
                  <a:gd name="T17" fmla="*/ 0 h 296"/>
                  <a:gd name="T18" fmla="*/ 105 w 211"/>
                  <a:gd name="T19" fmla="*/ 196 h 296"/>
                  <a:gd name="T20" fmla="*/ 15 w 211"/>
                  <a:gd name="T21" fmla="*/ 106 h 296"/>
                  <a:gd name="T22" fmla="*/ 105 w 211"/>
                  <a:gd name="T23" fmla="*/ 16 h 296"/>
                  <a:gd name="T24" fmla="*/ 195 w 211"/>
                  <a:gd name="T25" fmla="*/ 106 h 296"/>
                  <a:gd name="T26" fmla="*/ 105 w 211"/>
                  <a:gd name="T27" fmla="*/ 1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1" h="296">
                    <a:moveTo>
                      <a:pt x="105" y="0"/>
                    </a:moveTo>
                    <a:cubicBezTo>
                      <a:pt x="47" y="0"/>
                      <a:pt x="0" y="48"/>
                      <a:pt x="0" y="106"/>
                    </a:cubicBezTo>
                    <a:cubicBezTo>
                      <a:pt x="0" y="145"/>
                      <a:pt x="21" y="179"/>
                      <a:pt x="52" y="197"/>
                    </a:cubicBezTo>
                    <a:cubicBezTo>
                      <a:pt x="52" y="296"/>
                      <a:pt x="52" y="296"/>
                      <a:pt x="52" y="296"/>
                    </a:cubicBezTo>
                    <a:cubicBezTo>
                      <a:pt x="106" y="254"/>
                      <a:pt x="106" y="254"/>
                      <a:pt x="106" y="254"/>
                    </a:cubicBezTo>
                    <a:cubicBezTo>
                      <a:pt x="159" y="296"/>
                      <a:pt x="159" y="296"/>
                      <a:pt x="159" y="296"/>
                    </a:cubicBezTo>
                    <a:cubicBezTo>
                      <a:pt x="159" y="197"/>
                      <a:pt x="159" y="197"/>
                      <a:pt x="159" y="197"/>
                    </a:cubicBezTo>
                    <a:cubicBezTo>
                      <a:pt x="190" y="179"/>
                      <a:pt x="211" y="145"/>
                      <a:pt x="211" y="106"/>
                    </a:cubicBezTo>
                    <a:cubicBezTo>
                      <a:pt x="211" y="48"/>
                      <a:pt x="164" y="0"/>
                      <a:pt x="105" y="0"/>
                    </a:cubicBezTo>
                    <a:close/>
                    <a:moveTo>
                      <a:pt x="105" y="196"/>
                    </a:moveTo>
                    <a:cubicBezTo>
                      <a:pt x="56" y="196"/>
                      <a:pt x="16" y="156"/>
                      <a:pt x="15" y="106"/>
                    </a:cubicBezTo>
                    <a:cubicBezTo>
                      <a:pt x="16" y="56"/>
                      <a:pt x="56" y="16"/>
                      <a:pt x="105" y="16"/>
                    </a:cubicBezTo>
                    <a:cubicBezTo>
                      <a:pt x="155" y="16"/>
                      <a:pt x="195" y="56"/>
                      <a:pt x="195" y="106"/>
                    </a:cubicBezTo>
                    <a:cubicBezTo>
                      <a:pt x="195" y="156"/>
                      <a:pt x="155" y="196"/>
                      <a:pt x="105" y="196"/>
                    </a:cubicBez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grpSp>
      </p:grpSp>
      <p:grpSp>
        <p:nvGrpSpPr>
          <p:cNvPr id="9" name="组合 8"/>
          <p:cNvGrpSpPr/>
          <p:nvPr/>
        </p:nvGrpSpPr>
        <p:grpSpPr>
          <a:xfrm>
            <a:off x="5145190" y="1385705"/>
            <a:ext cx="1289090" cy="1289090"/>
            <a:chOff x="5145190" y="1385705"/>
            <a:chExt cx="1289090" cy="1289090"/>
          </a:xfrm>
        </p:grpSpPr>
        <p:grpSp>
          <p:nvGrpSpPr>
            <p:cNvPr id="5" name="组合 4"/>
            <p:cNvGrpSpPr/>
            <p:nvPr/>
          </p:nvGrpSpPr>
          <p:grpSpPr>
            <a:xfrm>
              <a:off x="5145190" y="1385705"/>
              <a:ext cx="1289090" cy="1289090"/>
              <a:chOff x="5164381" y="1385708"/>
              <a:chExt cx="1289090" cy="1289090"/>
            </a:xfrm>
          </p:grpSpPr>
          <p:sp>
            <p:nvSpPr>
              <p:cNvPr id="123" name="椭圆 122"/>
              <p:cNvSpPr/>
              <p:nvPr/>
            </p:nvSpPr>
            <p:spPr>
              <a:xfrm>
                <a:off x="5298138" y="1519465"/>
                <a:ext cx="1021576" cy="1021576"/>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124" name="椭圆 123"/>
              <p:cNvSpPr/>
              <p:nvPr/>
            </p:nvSpPr>
            <p:spPr>
              <a:xfrm>
                <a:off x="5164381" y="1385708"/>
                <a:ext cx="1289090" cy="1289090"/>
              </a:xfrm>
              <a:prstGeom prst="ellipse">
                <a:avLst/>
              </a:prstGeom>
              <a:noFill/>
              <a:ln w="12700"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grpSp>
        <p:grpSp>
          <p:nvGrpSpPr>
            <p:cNvPr id="184" name="Group 259"/>
            <p:cNvGrpSpPr/>
            <p:nvPr/>
          </p:nvGrpSpPr>
          <p:grpSpPr>
            <a:xfrm>
              <a:off x="5595266" y="1807206"/>
              <a:ext cx="388938" cy="446088"/>
              <a:chOff x="4638675" y="4654550"/>
              <a:chExt cx="388938" cy="446088"/>
            </a:xfrm>
            <a:solidFill>
              <a:schemeClr val="bg1"/>
            </a:solidFill>
          </p:grpSpPr>
          <p:sp>
            <p:nvSpPr>
              <p:cNvPr id="185" name="Freeform 241"/>
              <p:cNvSpPr>
                <a:spLocks noEditPoints="1"/>
              </p:cNvSpPr>
              <p:nvPr/>
            </p:nvSpPr>
            <p:spPr bwMode="auto">
              <a:xfrm>
                <a:off x="4638675" y="4654550"/>
                <a:ext cx="388938" cy="446088"/>
              </a:xfrm>
              <a:custGeom>
                <a:avLst/>
                <a:gdLst>
                  <a:gd name="T0" fmla="*/ 507 w 507"/>
                  <a:gd name="T1" fmla="*/ 118 h 581"/>
                  <a:gd name="T2" fmla="*/ 507 w 507"/>
                  <a:gd name="T3" fmla="*/ 143 h 581"/>
                  <a:gd name="T4" fmla="*/ 506 w 507"/>
                  <a:gd name="T5" fmla="*/ 229 h 581"/>
                  <a:gd name="T6" fmla="*/ 496 w 507"/>
                  <a:gd name="T7" fmla="*/ 296 h 581"/>
                  <a:gd name="T8" fmla="*/ 268 w 507"/>
                  <a:gd name="T9" fmla="*/ 576 h 581"/>
                  <a:gd name="T10" fmla="*/ 257 w 507"/>
                  <a:gd name="T11" fmla="*/ 580 h 581"/>
                  <a:gd name="T12" fmla="*/ 253 w 507"/>
                  <a:gd name="T13" fmla="*/ 581 h 581"/>
                  <a:gd name="T14" fmla="*/ 250 w 507"/>
                  <a:gd name="T15" fmla="*/ 580 h 581"/>
                  <a:gd name="T16" fmla="*/ 239 w 507"/>
                  <a:gd name="T17" fmla="*/ 576 h 581"/>
                  <a:gd name="T18" fmla="*/ 10 w 507"/>
                  <a:gd name="T19" fmla="*/ 296 h 581"/>
                  <a:gd name="T20" fmla="*/ 1 w 507"/>
                  <a:gd name="T21" fmla="*/ 229 h 581"/>
                  <a:gd name="T22" fmla="*/ 0 w 507"/>
                  <a:gd name="T23" fmla="*/ 143 h 581"/>
                  <a:gd name="T24" fmla="*/ 0 w 507"/>
                  <a:gd name="T25" fmla="*/ 118 h 581"/>
                  <a:gd name="T26" fmla="*/ 7 w 507"/>
                  <a:gd name="T27" fmla="*/ 109 h 581"/>
                  <a:gd name="T28" fmla="*/ 31 w 507"/>
                  <a:gd name="T29" fmla="*/ 102 h 581"/>
                  <a:gd name="T30" fmla="*/ 148 w 507"/>
                  <a:gd name="T31" fmla="*/ 44 h 581"/>
                  <a:gd name="T32" fmla="*/ 253 w 507"/>
                  <a:gd name="T33" fmla="*/ 0 h 581"/>
                  <a:gd name="T34" fmla="*/ 359 w 507"/>
                  <a:gd name="T35" fmla="*/ 44 h 581"/>
                  <a:gd name="T36" fmla="*/ 476 w 507"/>
                  <a:gd name="T37" fmla="*/ 102 h 581"/>
                  <a:gd name="T38" fmla="*/ 500 w 507"/>
                  <a:gd name="T39" fmla="*/ 109 h 581"/>
                  <a:gd name="T40" fmla="*/ 507 w 507"/>
                  <a:gd name="T41" fmla="*/ 118 h 581"/>
                  <a:gd name="T42" fmla="*/ 488 w 507"/>
                  <a:gd name="T43" fmla="*/ 125 h 581"/>
                  <a:gd name="T44" fmla="*/ 471 w 507"/>
                  <a:gd name="T45" fmla="*/ 120 h 581"/>
                  <a:gd name="T46" fmla="*/ 349 w 507"/>
                  <a:gd name="T47" fmla="*/ 59 h 581"/>
                  <a:gd name="T48" fmla="*/ 253 w 507"/>
                  <a:gd name="T49" fmla="*/ 19 h 581"/>
                  <a:gd name="T50" fmla="*/ 158 w 507"/>
                  <a:gd name="T51" fmla="*/ 59 h 581"/>
                  <a:gd name="T52" fmla="*/ 36 w 507"/>
                  <a:gd name="T53" fmla="*/ 120 h 581"/>
                  <a:gd name="T54" fmla="*/ 19 w 507"/>
                  <a:gd name="T55" fmla="*/ 125 h 581"/>
                  <a:gd name="T56" fmla="*/ 19 w 507"/>
                  <a:gd name="T57" fmla="*/ 143 h 581"/>
                  <a:gd name="T58" fmla="*/ 20 w 507"/>
                  <a:gd name="T59" fmla="*/ 228 h 581"/>
                  <a:gd name="T60" fmla="*/ 29 w 507"/>
                  <a:gd name="T61" fmla="*/ 292 h 581"/>
                  <a:gd name="T62" fmla="*/ 245 w 507"/>
                  <a:gd name="T63" fmla="*/ 559 h 581"/>
                  <a:gd name="T64" fmla="*/ 253 w 507"/>
                  <a:gd name="T65" fmla="*/ 562 h 581"/>
                  <a:gd name="T66" fmla="*/ 262 w 507"/>
                  <a:gd name="T67" fmla="*/ 559 h 581"/>
                  <a:gd name="T68" fmla="*/ 478 w 507"/>
                  <a:gd name="T69" fmla="*/ 292 h 581"/>
                  <a:gd name="T70" fmla="*/ 487 w 507"/>
                  <a:gd name="T71" fmla="*/ 228 h 581"/>
                  <a:gd name="T72" fmla="*/ 488 w 507"/>
                  <a:gd name="T73" fmla="*/ 143 h 581"/>
                  <a:gd name="T74" fmla="*/ 488 w 507"/>
                  <a:gd name="T75" fmla="*/ 12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7" h="581">
                    <a:moveTo>
                      <a:pt x="507" y="118"/>
                    </a:moveTo>
                    <a:cubicBezTo>
                      <a:pt x="507" y="143"/>
                      <a:pt x="507" y="143"/>
                      <a:pt x="507" y="143"/>
                    </a:cubicBezTo>
                    <a:cubicBezTo>
                      <a:pt x="507" y="151"/>
                      <a:pt x="507" y="217"/>
                      <a:pt x="506" y="229"/>
                    </a:cubicBezTo>
                    <a:cubicBezTo>
                      <a:pt x="504" y="252"/>
                      <a:pt x="501" y="275"/>
                      <a:pt x="496" y="296"/>
                    </a:cubicBezTo>
                    <a:cubicBezTo>
                      <a:pt x="451" y="505"/>
                      <a:pt x="276" y="573"/>
                      <a:pt x="268" y="576"/>
                    </a:cubicBezTo>
                    <a:cubicBezTo>
                      <a:pt x="257" y="580"/>
                      <a:pt x="257" y="580"/>
                      <a:pt x="257" y="580"/>
                    </a:cubicBezTo>
                    <a:cubicBezTo>
                      <a:pt x="256" y="581"/>
                      <a:pt x="255" y="581"/>
                      <a:pt x="253" y="581"/>
                    </a:cubicBezTo>
                    <a:cubicBezTo>
                      <a:pt x="252" y="581"/>
                      <a:pt x="251" y="581"/>
                      <a:pt x="250" y="580"/>
                    </a:cubicBezTo>
                    <a:cubicBezTo>
                      <a:pt x="239" y="576"/>
                      <a:pt x="239" y="576"/>
                      <a:pt x="239" y="576"/>
                    </a:cubicBezTo>
                    <a:cubicBezTo>
                      <a:pt x="231" y="573"/>
                      <a:pt x="56" y="505"/>
                      <a:pt x="10" y="296"/>
                    </a:cubicBezTo>
                    <a:cubicBezTo>
                      <a:pt x="6" y="275"/>
                      <a:pt x="3" y="252"/>
                      <a:pt x="1" y="229"/>
                    </a:cubicBezTo>
                    <a:cubicBezTo>
                      <a:pt x="0" y="217"/>
                      <a:pt x="0" y="151"/>
                      <a:pt x="0" y="143"/>
                    </a:cubicBezTo>
                    <a:cubicBezTo>
                      <a:pt x="0" y="118"/>
                      <a:pt x="0" y="118"/>
                      <a:pt x="0" y="118"/>
                    </a:cubicBezTo>
                    <a:cubicBezTo>
                      <a:pt x="0" y="114"/>
                      <a:pt x="3" y="110"/>
                      <a:pt x="7" y="109"/>
                    </a:cubicBezTo>
                    <a:cubicBezTo>
                      <a:pt x="31" y="102"/>
                      <a:pt x="31" y="102"/>
                      <a:pt x="31" y="102"/>
                    </a:cubicBezTo>
                    <a:cubicBezTo>
                      <a:pt x="79" y="88"/>
                      <a:pt x="116" y="65"/>
                      <a:pt x="148" y="44"/>
                    </a:cubicBezTo>
                    <a:cubicBezTo>
                      <a:pt x="185" y="20"/>
                      <a:pt x="216" y="0"/>
                      <a:pt x="253" y="0"/>
                    </a:cubicBezTo>
                    <a:cubicBezTo>
                      <a:pt x="291" y="0"/>
                      <a:pt x="322" y="20"/>
                      <a:pt x="359" y="44"/>
                    </a:cubicBezTo>
                    <a:cubicBezTo>
                      <a:pt x="391" y="65"/>
                      <a:pt x="428" y="88"/>
                      <a:pt x="476" y="102"/>
                    </a:cubicBezTo>
                    <a:cubicBezTo>
                      <a:pt x="500" y="109"/>
                      <a:pt x="500" y="109"/>
                      <a:pt x="500" y="109"/>
                    </a:cubicBezTo>
                    <a:cubicBezTo>
                      <a:pt x="504" y="110"/>
                      <a:pt x="507" y="114"/>
                      <a:pt x="507" y="118"/>
                    </a:cubicBezTo>
                    <a:close/>
                    <a:moveTo>
                      <a:pt x="488" y="125"/>
                    </a:moveTo>
                    <a:cubicBezTo>
                      <a:pt x="471" y="120"/>
                      <a:pt x="471" y="120"/>
                      <a:pt x="471" y="120"/>
                    </a:cubicBezTo>
                    <a:cubicBezTo>
                      <a:pt x="420" y="105"/>
                      <a:pt x="382" y="81"/>
                      <a:pt x="349" y="59"/>
                    </a:cubicBezTo>
                    <a:cubicBezTo>
                      <a:pt x="315" y="38"/>
                      <a:pt x="286" y="19"/>
                      <a:pt x="253" y="19"/>
                    </a:cubicBezTo>
                    <a:cubicBezTo>
                      <a:pt x="221" y="19"/>
                      <a:pt x="192" y="38"/>
                      <a:pt x="158" y="59"/>
                    </a:cubicBezTo>
                    <a:cubicBezTo>
                      <a:pt x="125" y="81"/>
                      <a:pt x="87" y="105"/>
                      <a:pt x="36" y="120"/>
                    </a:cubicBezTo>
                    <a:cubicBezTo>
                      <a:pt x="19" y="125"/>
                      <a:pt x="19" y="125"/>
                      <a:pt x="19" y="125"/>
                    </a:cubicBezTo>
                    <a:cubicBezTo>
                      <a:pt x="19" y="143"/>
                      <a:pt x="19" y="143"/>
                      <a:pt x="19" y="143"/>
                    </a:cubicBezTo>
                    <a:cubicBezTo>
                      <a:pt x="19" y="152"/>
                      <a:pt x="19" y="217"/>
                      <a:pt x="20" y="228"/>
                    </a:cubicBezTo>
                    <a:cubicBezTo>
                      <a:pt x="21" y="250"/>
                      <a:pt x="24" y="272"/>
                      <a:pt x="29" y="292"/>
                    </a:cubicBezTo>
                    <a:cubicBezTo>
                      <a:pt x="72" y="492"/>
                      <a:pt x="238" y="556"/>
                      <a:pt x="245" y="559"/>
                    </a:cubicBezTo>
                    <a:cubicBezTo>
                      <a:pt x="253" y="562"/>
                      <a:pt x="253" y="562"/>
                      <a:pt x="253" y="562"/>
                    </a:cubicBezTo>
                    <a:cubicBezTo>
                      <a:pt x="262" y="559"/>
                      <a:pt x="262" y="559"/>
                      <a:pt x="262" y="559"/>
                    </a:cubicBezTo>
                    <a:cubicBezTo>
                      <a:pt x="269" y="556"/>
                      <a:pt x="435" y="492"/>
                      <a:pt x="478" y="292"/>
                    </a:cubicBezTo>
                    <a:cubicBezTo>
                      <a:pt x="483" y="272"/>
                      <a:pt x="486" y="250"/>
                      <a:pt x="487" y="228"/>
                    </a:cubicBezTo>
                    <a:cubicBezTo>
                      <a:pt x="488" y="217"/>
                      <a:pt x="488" y="152"/>
                      <a:pt x="488" y="143"/>
                    </a:cubicBezTo>
                    <a:lnTo>
                      <a:pt x="488" y="125"/>
                    </a:ln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186" name="Freeform 242"/>
              <p:cNvSpPr/>
              <p:nvPr/>
            </p:nvSpPr>
            <p:spPr bwMode="auto">
              <a:xfrm>
                <a:off x="4670425" y="4686300"/>
                <a:ext cx="161925" cy="188913"/>
              </a:xfrm>
              <a:custGeom>
                <a:avLst/>
                <a:gdLst>
                  <a:gd name="T0" fmla="*/ 211 w 211"/>
                  <a:gd name="T1" fmla="*/ 183 h 244"/>
                  <a:gd name="T2" fmla="*/ 211 w 211"/>
                  <a:gd name="T3" fmla="*/ 244 h 244"/>
                  <a:gd name="T4" fmla="*/ 10 w 211"/>
                  <a:gd name="T5" fmla="*/ 244 h 244"/>
                  <a:gd name="T6" fmla="*/ 2 w 211"/>
                  <a:gd name="T7" fmla="*/ 183 h 244"/>
                  <a:gd name="T8" fmla="*/ 0 w 211"/>
                  <a:gd name="T9" fmla="*/ 100 h 244"/>
                  <a:gd name="T10" fmla="*/ 211 w 211"/>
                  <a:gd name="T11" fmla="*/ 0 h 244"/>
                  <a:gd name="T12" fmla="*/ 211 w 211"/>
                  <a:gd name="T13" fmla="*/ 183 h 244"/>
                </a:gdLst>
                <a:ahLst/>
                <a:cxnLst>
                  <a:cxn ang="0">
                    <a:pos x="T0" y="T1"/>
                  </a:cxn>
                  <a:cxn ang="0">
                    <a:pos x="T2" y="T3"/>
                  </a:cxn>
                  <a:cxn ang="0">
                    <a:pos x="T4" y="T5"/>
                  </a:cxn>
                  <a:cxn ang="0">
                    <a:pos x="T6" y="T7"/>
                  </a:cxn>
                  <a:cxn ang="0">
                    <a:pos x="T8" y="T9"/>
                  </a:cxn>
                  <a:cxn ang="0">
                    <a:pos x="T10" y="T11"/>
                  </a:cxn>
                  <a:cxn ang="0">
                    <a:pos x="T12" y="T13"/>
                  </a:cxn>
                </a:cxnLst>
                <a:rect l="0" t="0" r="r" b="b"/>
                <a:pathLst>
                  <a:path w="211" h="244">
                    <a:moveTo>
                      <a:pt x="211" y="183"/>
                    </a:moveTo>
                    <a:cubicBezTo>
                      <a:pt x="211" y="244"/>
                      <a:pt x="211" y="244"/>
                      <a:pt x="211" y="244"/>
                    </a:cubicBezTo>
                    <a:cubicBezTo>
                      <a:pt x="10" y="244"/>
                      <a:pt x="10" y="244"/>
                      <a:pt x="10" y="244"/>
                    </a:cubicBezTo>
                    <a:cubicBezTo>
                      <a:pt x="6" y="225"/>
                      <a:pt x="3" y="205"/>
                      <a:pt x="2" y="183"/>
                    </a:cubicBezTo>
                    <a:cubicBezTo>
                      <a:pt x="1" y="174"/>
                      <a:pt x="0" y="110"/>
                      <a:pt x="0" y="100"/>
                    </a:cubicBezTo>
                    <a:cubicBezTo>
                      <a:pt x="106" y="70"/>
                      <a:pt x="160" y="0"/>
                      <a:pt x="211" y="0"/>
                    </a:cubicBezTo>
                    <a:lnTo>
                      <a:pt x="211" y="183"/>
                    </a:ln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187" name="Freeform 243"/>
              <p:cNvSpPr/>
              <p:nvPr/>
            </p:nvSpPr>
            <p:spPr bwMode="auto">
              <a:xfrm>
                <a:off x="4832350" y="4875213"/>
                <a:ext cx="155575" cy="190500"/>
              </a:xfrm>
              <a:custGeom>
                <a:avLst/>
                <a:gdLst>
                  <a:gd name="T0" fmla="*/ 0 w 202"/>
                  <a:gd name="T1" fmla="*/ 249 h 249"/>
                  <a:gd name="T2" fmla="*/ 202 w 202"/>
                  <a:gd name="T3" fmla="*/ 0 h 249"/>
                  <a:gd name="T4" fmla="*/ 0 w 202"/>
                  <a:gd name="T5" fmla="*/ 0 h 249"/>
                  <a:gd name="T6" fmla="*/ 0 w 202"/>
                  <a:gd name="T7" fmla="*/ 249 h 249"/>
                </a:gdLst>
                <a:ahLst/>
                <a:cxnLst>
                  <a:cxn ang="0">
                    <a:pos x="T0" y="T1"/>
                  </a:cxn>
                  <a:cxn ang="0">
                    <a:pos x="T2" y="T3"/>
                  </a:cxn>
                  <a:cxn ang="0">
                    <a:pos x="T4" y="T5"/>
                  </a:cxn>
                  <a:cxn ang="0">
                    <a:pos x="T6" y="T7"/>
                  </a:cxn>
                </a:cxnLst>
                <a:rect l="0" t="0" r="r" b="b"/>
                <a:pathLst>
                  <a:path w="202" h="249">
                    <a:moveTo>
                      <a:pt x="0" y="249"/>
                    </a:moveTo>
                    <a:cubicBezTo>
                      <a:pt x="0" y="249"/>
                      <a:pt x="161" y="189"/>
                      <a:pt x="202" y="0"/>
                    </a:cubicBezTo>
                    <a:cubicBezTo>
                      <a:pt x="0" y="0"/>
                      <a:pt x="0" y="0"/>
                      <a:pt x="0" y="0"/>
                    </a:cubicBezTo>
                    <a:lnTo>
                      <a:pt x="0" y="249"/>
                    </a:lnTo>
                    <a:close/>
                  </a:path>
                </a:pathLst>
              </a:custGeom>
              <a:grpFill/>
              <a:ln>
                <a:noFill/>
              </a:ln>
            </p:spPr>
            <p:txBody>
              <a:body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grpSp>
      </p:grpSp>
    </p:spTree>
  </p:cSld>
  <p:clrMapOvr>
    <a:masterClrMapping/>
  </p:clrMapOvr>
  <p:transition spd="slow" advTm="0">
    <p:cove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2" name="Freeform 5"/>
          <p:cNvSpPr>
            <a:spLocks noEditPoints="1"/>
          </p:cNvSpPr>
          <p:nvPr/>
        </p:nvSpPr>
        <p:spPr bwMode="auto">
          <a:xfrm>
            <a:off x="3265648" y="1460993"/>
            <a:ext cx="2739764" cy="2736922"/>
          </a:xfrm>
          <a:custGeom>
            <a:avLst/>
            <a:gdLst>
              <a:gd name="T0" fmla="*/ 870 w 935"/>
              <a:gd name="T1" fmla="*/ 608 h 935"/>
              <a:gd name="T2" fmla="*/ 870 w 935"/>
              <a:gd name="T3" fmla="*/ 608 h 935"/>
              <a:gd name="T4" fmla="*/ 806 w 935"/>
              <a:gd name="T5" fmla="*/ 468 h 935"/>
              <a:gd name="T6" fmla="*/ 870 w 935"/>
              <a:gd name="T7" fmla="*/ 327 h 935"/>
              <a:gd name="T8" fmla="*/ 870 w 935"/>
              <a:gd name="T9" fmla="*/ 327 h 935"/>
              <a:gd name="T10" fmla="*/ 935 w 935"/>
              <a:gd name="T11" fmla="*/ 186 h 935"/>
              <a:gd name="T12" fmla="*/ 750 w 935"/>
              <a:gd name="T13" fmla="*/ 0 h 935"/>
              <a:gd name="T14" fmla="*/ 608 w 935"/>
              <a:gd name="T15" fmla="*/ 65 h 935"/>
              <a:gd name="T16" fmla="*/ 608 w 935"/>
              <a:gd name="T17" fmla="*/ 65 h 935"/>
              <a:gd name="T18" fmla="*/ 468 w 935"/>
              <a:gd name="T19" fmla="*/ 129 h 935"/>
              <a:gd name="T20" fmla="*/ 328 w 935"/>
              <a:gd name="T21" fmla="*/ 65 h 935"/>
              <a:gd name="T22" fmla="*/ 328 w 935"/>
              <a:gd name="T23" fmla="*/ 65 h 935"/>
              <a:gd name="T24" fmla="*/ 186 w 935"/>
              <a:gd name="T25" fmla="*/ 0 h 935"/>
              <a:gd name="T26" fmla="*/ 0 w 935"/>
              <a:gd name="T27" fmla="*/ 186 h 935"/>
              <a:gd name="T28" fmla="*/ 66 w 935"/>
              <a:gd name="T29" fmla="*/ 327 h 935"/>
              <a:gd name="T30" fmla="*/ 66 w 935"/>
              <a:gd name="T31" fmla="*/ 327 h 935"/>
              <a:gd name="T32" fmla="*/ 130 w 935"/>
              <a:gd name="T33" fmla="*/ 468 h 935"/>
              <a:gd name="T34" fmla="*/ 66 w 935"/>
              <a:gd name="T35" fmla="*/ 608 h 935"/>
              <a:gd name="T36" fmla="*/ 66 w 935"/>
              <a:gd name="T37" fmla="*/ 608 h 935"/>
              <a:gd name="T38" fmla="*/ 0 w 935"/>
              <a:gd name="T39" fmla="*/ 749 h 935"/>
              <a:gd name="T40" fmla="*/ 186 w 935"/>
              <a:gd name="T41" fmla="*/ 935 h 935"/>
              <a:gd name="T42" fmla="*/ 328 w 935"/>
              <a:gd name="T43" fmla="*/ 870 h 935"/>
              <a:gd name="T44" fmla="*/ 328 w 935"/>
              <a:gd name="T45" fmla="*/ 870 h 935"/>
              <a:gd name="T46" fmla="*/ 468 w 935"/>
              <a:gd name="T47" fmla="*/ 806 h 935"/>
              <a:gd name="T48" fmla="*/ 608 w 935"/>
              <a:gd name="T49" fmla="*/ 870 h 935"/>
              <a:gd name="T50" fmla="*/ 608 w 935"/>
              <a:gd name="T51" fmla="*/ 870 h 935"/>
              <a:gd name="T52" fmla="*/ 750 w 935"/>
              <a:gd name="T53" fmla="*/ 935 h 935"/>
              <a:gd name="T54" fmla="*/ 935 w 935"/>
              <a:gd name="T55" fmla="*/ 749 h 935"/>
              <a:gd name="T56" fmla="*/ 870 w 935"/>
              <a:gd name="T57" fmla="*/ 608 h 935"/>
              <a:gd name="T58" fmla="*/ 468 w 935"/>
              <a:gd name="T59" fmla="*/ 681 h 935"/>
              <a:gd name="T60" fmla="*/ 255 w 935"/>
              <a:gd name="T61" fmla="*/ 468 h 935"/>
              <a:gd name="T62" fmla="*/ 468 w 935"/>
              <a:gd name="T63" fmla="*/ 255 h 935"/>
              <a:gd name="T64" fmla="*/ 681 w 935"/>
              <a:gd name="T65" fmla="*/ 468 h 935"/>
              <a:gd name="T66" fmla="*/ 468 w 935"/>
              <a:gd name="T67" fmla="*/ 681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5" h="935">
                <a:moveTo>
                  <a:pt x="870" y="608"/>
                </a:moveTo>
                <a:cubicBezTo>
                  <a:pt x="870" y="608"/>
                  <a:pt x="870" y="608"/>
                  <a:pt x="870" y="608"/>
                </a:cubicBezTo>
                <a:cubicBezTo>
                  <a:pt x="831" y="574"/>
                  <a:pt x="806" y="524"/>
                  <a:pt x="806" y="468"/>
                </a:cubicBezTo>
                <a:cubicBezTo>
                  <a:pt x="806" y="412"/>
                  <a:pt x="831" y="362"/>
                  <a:pt x="870" y="327"/>
                </a:cubicBezTo>
                <a:cubicBezTo>
                  <a:pt x="870" y="327"/>
                  <a:pt x="870" y="327"/>
                  <a:pt x="870" y="327"/>
                </a:cubicBezTo>
                <a:cubicBezTo>
                  <a:pt x="910" y="293"/>
                  <a:pt x="935" y="243"/>
                  <a:pt x="935" y="186"/>
                </a:cubicBezTo>
                <a:cubicBezTo>
                  <a:pt x="935" y="83"/>
                  <a:pt x="852" y="0"/>
                  <a:pt x="750" y="0"/>
                </a:cubicBezTo>
                <a:cubicBezTo>
                  <a:pt x="693" y="0"/>
                  <a:pt x="642" y="25"/>
                  <a:pt x="608" y="65"/>
                </a:cubicBezTo>
                <a:cubicBezTo>
                  <a:pt x="608" y="65"/>
                  <a:pt x="608" y="65"/>
                  <a:pt x="608" y="65"/>
                </a:cubicBezTo>
                <a:cubicBezTo>
                  <a:pt x="574" y="105"/>
                  <a:pt x="524" y="129"/>
                  <a:pt x="468" y="129"/>
                </a:cubicBezTo>
                <a:cubicBezTo>
                  <a:pt x="412" y="129"/>
                  <a:pt x="362" y="105"/>
                  <a:pt x="328" y="65"/>
                </a:cubicBezTo>
                <a:cubicBezTo>
                  <a:pt x="328" y="65"/>
                  <a:pt x="328" y="65"/>
                  <a:pt x="328" y="65"/>
                </a:cubicBezTo>
                <a:cubicBezTo>
                  <a:pt x="294" y="25"/>
                  <a:pt x="243" y="0"/>
                  <a:pt x="186" y="0"/>
                </a:cubicBezTo>
                <a:cubicBezTo>
                  <a:pt x="83" y="0"/>
                  <a:pt x="0" y="83"/>
                  <a:pt x="0" y="186"/>
                </a:cubicBezTo>
                <a:cubicBezTo>
                  <a:pt x="0" y="243"/>
                  <a:pt x="26" y="293"/>
                  <a:pt x="66" y="327"/>
                </a:cubicBezTo>
                <a:cubicBezTo>
                  <a:pt x="66" y="327"/>
                  <a:pt x="66" y="327"/>
                  <a:pt x="66" y="327"/>
                </a:cubicBezTo>
                <a:cubicBezTo>
                  <a:pt x="105" y="362"/>
                  <a:pt x="130" y="412"/>
                  <a:pt x="130" y="468"/>
                </a:cubicBezTo>
                <a:cubicBezTo>
                  <a:pt x="130" y="524"/>
                  <a:pt x="105" y="574"/>
                  <a:pt x="66" y="608"/>
                </a:cubicBezTo>
                <a:cubicBezTo>
                  <a:pt x="66" y="608"/>
                  <a:pt x="66" y="608"/>
                  <a:pt x="66" y="608"/>
                </a:cubicBezTo>
                <a:cubicBezTo>
                  <a:pt x="26" y="642"/>
                  <a:pt x="0" y="693"/>
                  <a:pt x="0" y="749"/>
                </a:cubicBezTo>
                <a:cubicBezTo>
                  <a:pt x="0" y="852"/>
                  <a:pt x="83" y="935"/>
                  <a:pt x="186" y="935"/>
                </a:cubicBezTo>
                <a:cubicBezTo>
                  <a:pt x="243" y="935"/>
                  <a:pt x="294" y="910"/>
                  <a:pt x="328" y="870"/>
                </a:cubicBezTo>
                <a:cubicBezTo>
                  <a:pt x="328" y="870"/>
                  <a:pt x="328" y="870"/>
                  <a:pt x="328" y="870"/>
                </a:cubicBezTo>
                <a:cubicBezTo>
                  <a:pt x="362" y="831"/>
                  <a:pt x="412" y="806"/>
                  <a:pt x="468" y="806"/>
                </a:cubicBezTo>
                <a:cubicBezTo>
                  <a:pt x="524" y="806"/>
                  <a:pt x="574" y="831"/>
                  <a:pt x="608" y="870"/>
                </a:cubicBezTo>
                <a:cubicBezTo>
                  <a:pt x="608" y="870"/>
                  <a:pt x="608" y="870"/>
                  <a:pt x="608" y="870"/>
                </a:cubicBezTo>
                <a:cubicBezTo>
                  <a:pt x="642" y="910"/>
                  <a:pt x="693" y="935"/>
                  <a:pt x="750" y="935"/>
                </a:cubicBezTo>
                <a:cubicBezTo>
                  <a:pt x="852" y="935"/>
                  <a:pt x="935" y="852"/>
                  <a:pt x="935" y="749"/>
                </a:cubicBezTo>
                <a:cubicBezTo>
                  <a:pt x="935" y="693"/>
                  <a:pt x="910" y="642"/>
                  <a:pt x="870" y="608"/>
                </a:cubicBezTo>
                <a:close/>
                <a:moveTo>
                  <a:pt x="468" y="681"/>
                </a:moveTo>
                <a:cubicBezTo>
                  <a:pt x="350" y="681"/>
                  <a:pt x="255" y="585"/>
                  <a:pt x="255" y="468"/>
                </a:cubicBezTo>
                <a:cubicBezTo>
                  <a:pt x="255" y="350"/>
                  <a:pt x="350" y="255"/>
                  <a:pt x="468" y="255"/>
                </a:cubicBezTo>
                <a:cubicBezTo>
                  <a:pt x="585" y="255"/>
                  <a:pt x="681" y="350"/>
                  <a:pt x="681" y="468"/>
                </a:cubicBezTo>
                <a:cubicBezTo>
                  <a:pt x="681" y="585"/>
                  <a:pt x="585" y="681"/>
                  <a:pt x="468" y="681"/>
                </a:cubicBezTo>
                <a:close/>
              </a:path>
            </a:pathLst>
          </a:custGeom>
          <a:solidFill>
            <a:schemeClr val="bg1">
              <a:lumMod val="85000"/>
            </a:scheme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0" name="标题 9"/>
          <p:cNvSpPr>
            <a:spLocks noGrp="1"/>
          </p:cNvSpPr>
          <p:nvPr>
            <p:ph type="title"/>
          </p:nvPr>
        </p:nvSpPr>
        <p:spPr>
          <a:xfrm>
            <a:off x="450958" y="274636"/>
            <a:ext cx="1556518" cy="355983"/>
          </a:xfrm>
        </p:spPr>
        <p:txBody>
          <a:bodyPr/>
          <a:lstStyle/>
          <a:p>
            <a:r>
              <a:rPr lang="en-US" altLang="zh-CN"/>
              <a:t>2.5 </a:t>
            </a:r>
            <a:r>
              <a:rPr lang="zh-CN" altLang="en-US"/>
              <a:t>如何解决</a:t>
            </a:r>
          </a:p>
        </p:txBody>
      </p:sp>
      <p:grpSp>
        <p:nvGrpSpPr>
          <p:cNvPr id="40" name="组合 39"/>
          <p:cNvGrpSpPr/>
          <p:nvPr/>
        </p:nvGrpSpPr>
        <p:grpSpPr>
          <a:xfrm>
            <a:off x="5030966" y="1590351"/>
            <a:ext cx="794362" cy="790098"/>
            <a:chOff x="5039894" y="1650916"/>
            <a:chExt cx="887413" cy="882650"/>
          </a:xfrm>
        </p:grpSpPr>
        <p:sp>
          <p:nvSpPr>
            <p:cNvPr id="41" name="Oval 8"/>
            <p:cNvSpPr>
              <a:spLocks noChangeArrowheads="1"/>
            </p:cNvSpPr>
            <p:nvPr/>
          </p:nvSpPr>
          <p:spPr bwMode="auto">
            <a:xfrm>
              <a:off x="5039894" y="1650916"/>
              <a:ext cx="887413" cy="882650"/>
            </a:xfrm>
            <a:prstGeom prst="ellipse">
              <a:avLst/>
            </a:prstGeom>
            <a:solidFill>
              <a:schemeClr val="accent2"/>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42" name="AutoShape 4"/>
            <p:cNvSpPr/>
            <p:nvPr/>
          </p:nvSpPr>
          <p:spPr bwMode="auto">
            <a:xfrm>
              <a:off x="5309768" y="1917616"/>
              <a:ext cx="347663" cy="349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grpSp>
        <p:nvGrpSpPr>
          <p:cNvPr id="52" name="组合 51"/>
          <p:cNvGrpSpPr/>
          <p:nvPr/>
        </p:nvGrpSpPr>
        <p:grpSpPr>
          <a:xfrm>
            <a:off x="5030966" y="3238757"/>
            <a:ext cx="794362" cy="792940"/>
            <a:chOff x="5039894" y="3492416"/>
            <a:chExt cx="887413" cy="885825"/>
          </a:xfrm>
        </p:grpSpPr>
        <p:sp>
          <p:nvSpPr>
            <p:cNvPr id="60" name="Oval 6"/>
            <p:cNvSpPr>
              <a:spLocks noChangeArrowheads="1"/>
            </p:cNvSpPr>
            <p:nvPr/>
          </p:nvSpPr>
          <p:spPr bwMode="auto">
            <a:xfrm>
              <a:off x="5039894" y="3492416"/>
              <a:ext cx="887413" cy="885825"/>
            </a:xfrm>
            <a:prstGeom prst="ellipse">
              <a:avLst/>
            </a:prstGeom>
            <a:solidFill>
              <a:schemeClr val="accent3"/>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nvGrpSpPr>
            <p:cNvPr id="61" name="组合 60"/>
            <p:cNvGrpSpPr/>
            <p:nvPr/>
          </p:nvGrpSpPr>
          <p:grpSpPr>
            <a:xfrm>
              <a:off x="5304213" y="3789278"/>
              <a:ext cx="358775" cy="292100"/>
              <a:chOff x="7550150" y="3613150"/>
              <a:chExt cx="358775" cy="292100"/>
            </a:xfrm>
          </p:grpSpPr>
          <p:sp>
            <p:nvSpPr>
              <p:cNvPr id="62" name="AutoShape 5"/>
              <p:cNvSpPr/>
              <p:nvPr/>
            </p:nvSpPr>
            <p:spPr bwMode="auto">
              <a:xfrm>
                <a:off x="7796213" y="3702050"/>
                <a:ext cx="68262" cy="90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63" name="AutoShape 6"/>
              <p:cNvSpPr/>
              <p:nvPr/>
            </p:nvSpPr>
            <p:spPr bwMode="auto">
              <a:xfrm>
                <a:off x="7550150" y="3613150"/>
                <a:ext cx="358775" cy="292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grpSp>
      <p:grpSp>
        <p:nvGrpSpPr>
          <p:cNvPr id="64" name="组合 63"/>
          <p:cNvGrpSpPr/>
          <p:nvPr/>
        </p:nvGrpSpPr>
        <p:grpSpPr>
          <a:xfrm>
            <a:off x="3381140" y="3238757"/>
            <a:ext cx="791519" cy="792940"/>
            <a:chOff x="3196807" y="3492416"/>
            <a:chExt cx="884237" cy="885825"/>
          </a:xfrm>
        </p:grpSpPr>
        <p:sp>
          <p:nvSpPr>
            <p:cNvPr id="65" name="Oval 9"/>
            <p:cNvSpPr>
              <a:spLocks noChangeArrowheads="1"/>
            </p:cNvSpPr>
            <p:nvPr/>
          </p:nvSpPr>
          <p:spPr bwMode="auto">
            <a:xfrm>
              <a:off x="3196807" y="3492416"/>
              <a:ext cx="884237" cy="885825"/>
            </a:xfrm>
            <a:prstGeom prst="ellipse">
              <a:avLst/>
            </a:prstGeom>
            <a:solidFill>
              <a:schemeClr val="accent4"/>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66" name="AutoShape 28"/>
            <p:cNvSpPr/>
            <p:nvPr/>
          </p:nvSpPr>
          <p:spPr bwMode="auto">
            <a:xfrm>
              <a:off x="3458744" y="3754801"/>
              <a:ext cx="360362" cy="360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grpSp>
        <p:nvGrpSpPr>
          <p:cNvPr id="67" name="组合 66"/>
          <p:cNvGrpSpPr/>
          <p:nvPr/>
        </p:nvGrpSpPr>
        <p:grpSpPr>
          <a:xfrm>
            <a:off x="3381140" y="1590351"/>
            <a:ext cx="791519" cy="790098"/>
            <a:chOff x="3196807" y="1650916"/>
            <a:chExt cx="884237" cy="882650"/>
          </a:xfrm>
        </p:grpSpPr>
        <p:sp>
          <p:nvSpPr>
            <p:cNvPr id="68" name="Oval 7"/>
            <p:cNvSpPr>
              <a:spLocks noChangeArrowheads="1"/>
            </p:cNvSpPr>
            <p:nvPr/>
          </p:nvSpPr>
          <p:spPr bwMode="auto">
            <a:xfrm>
              <a:off x="3196807" y="1650916"/>
              <a:ext cx="884237" cy="882650"/>
            </a:xfrm>
            <a:prstGeom prst="ellipse">
              <a:avLst/>
            </a:prstGeom>
            <a:solidFill>
              <a:schemeClr val="accent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nvGrpSpPr>
            <p:cNvPr id="69" name="Group 112"/>
            <p:cNvGrpSpPr/>
            <p:nvPr/>
          </p:nvGrpSpPr>
          <p:grpSpPr>
            <a:xfrm>
              <a:off x="3459036" y="1926201"/>
              <a:ext cx="359779" cy="337063"/>
              <a:chOff x="5368132" y="3540125"/>
              <a:chExt cx="465138" cy="435769"/>
            </a:xfrm>
            <a:solidFill>
              <a:sysClr val="window" lastClr="FFFFFF"/>
            </a:solidFill>
          </p:grpSpPr>
          <p:sp>
            <p:nvSpPr>
              <p:cNvPr id="70"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71"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grpSp>
      <p:sp>
        <p:nvSpPr>
          <p:cNvPr id="73" name="矩形 72"/>
          <p:cNvSpPr/>
          <p:nvPr/>
        </p:nvSpPr>
        <p:spPr>
          <a:xfrm>
            <a:off x="6059627" y="1876890"/>
            <a:ext cx="2105356" cy="784830"/>
          </a:xfrm>
          <a:prstGeom prst="rect">
            <a:avLst/>
          </a:prstGeom>
        </p:spPr>
        <p:txBody>
          <a:bodyPr wrap="square">
            <a:spAutoFit/>
          </a:bodyPr>
          <a:lstStyle/>
          <a:p>
            <a:pPr lvl="0">
              <a:lnSpc>
                <a:spcPct val="150000"/>
              </a:lnSpc>
              <a:defRPr/>
            </a:pPr>
            <a:r>
              <a:rPr lang="en-US" altLang="zh-CN" sz="1000">
                <a:solidFill>
                  <a:srgbClr val="613620"/>
                </a:solidFill>
                <a:cs typeface="Arial" panose="020B0604020202020204" pitchFamily="34" charset="0"/>
              </a:rPr>
              <a:t>Lorem ipsum dolor sit amet, consectetuer adipiscing elit. Aenean commodo ligula eget dolor. </a:t>
            </a:r>
            <a:endParaRPr lang="zh-CN" altLang="en-US" sz="1000">
              <a:solidFill>
                <a:srgbClr val="613620"/>
              </a:solidFill>
            </a:endParaRPr>
          </a:p>
        </p:txBody>
      </p:sp>
      <p:sp>
        <p:nvSpPr>
          <p:cNvPr id="74" name="文本框 73"/>
          <p:cNvSpPr txBox="1"/>
          <p:nvPr/>
        </p:nvSpPr>
        <p:spPr>
          <a:xfrm>
            <a:off x="6046081" y="1680805"/>
            <a:ext cx="987771" cy="307777"/>
          </a:xfrm>
          <a:prstGeom prst="rect">
            <a:avLst/>
          </a:prstGeom>
          <a:noFill/>
        </p:spPr>
        <p:txBody>
          <a:bodyPr wrap="none" rtlCol="0">
            <a:spAutoFit/>
          </a:bodyPr>
          <a:lstStyle/>
          <a:p>
            <a:r>
              <a:rPr lang="en-US" altLang="zh-CN" sz="1400" b="1">
                <a:solidFill>
                  <a:srgbClr val="2E5660"/>
                </a:solidFill>
                <a:latin typeface="微软雅黑" panose="020B0503020204020204" charset="-122"/>
                <a:ea typeface="微软雅黑" panose="020B0503020204020204" charset="-122"/>
              </a:rPr>
              <a:t>Methods</a:t>
            </a:r>
            <a:endParaRPr lang="zh-CN" altLang="en-US" sz="1400" b="1">
              <a:solidFill>
                <a:srgbClr val="2E5660"/>
              </a:solidFill>
              <a:latin typeface="微软雅黑" panose="020B0503020204020204" charset="-122"/>
              <a:ea typeface="微软雅黑" panose="020B0503020204020204" charset="-122"/>
            </a:endParaRPr>
          </a:p>
        </p:txBody>
      </p:sp>
      <p:sp>
        <p:nvSpPr>
          <p:cNvPr id="75" name="矩形 74"/>
          <p:cNvSpPr/>
          <p:nvPr/>
        </p:nvSpPr>
        <p:spPr>
          <a:xfrm>
            <a:off x="6073173" y="3373547"/>
            <a:ext cx="2105356" cy="784830"/>
          </a:xfrm>
          <a:prstGeom prst="rect">
            <a:avLst/>
          </a:prstGeom>
        </p:spPr>
        <p:txBody>
          <a:bodyPr wrap="square">
            <a:spAutoFit/>
          </a:bodyPr>
          <a:lstStyle/>
          <a:p>
            <a:pPr lvl="0">
              <a:lnSpc>
                <a:spcPct val="150000"/>
              </a:lnSpc>
              <a:defRPr/>
            </a:pPr>
            <a:r>
              <a:rPr lang="en-US" altLang="zh-CN" sz="1000">
                <a:solidFill>
                  <a:srgbClr val="613620"/>
                </a:solidFill>
                <a:cs typeface="Arial" panose="020B0604020202020204" pitchFamily="34" charset="0"/>
              </a:rPr>
              <a:t>Lorem ipsum dolor sit amet, consectetuer adipiscing elit. Aenean commodo ligula eget dolor. </a:t>
            </a:r>
            <a:endParaRPr lang="zh-CN" altLang="en-US" sz="1000">
              <a:solidFill>
                <a:srgbClr val="613620"/>
              </a:solidFill>
            </a:endParaRPr>
          </a:p>
        </p:txBody>
      </p:sp>
      <p:sp>
        <p:nvSpPr>
          <p:cNvPr id="76" name="文本框 75"/>
          <p:cNvSpPr txBox="1"/>
          <p:nvPr/>
        </p:nvSpPr>
        <p:spPr>
          <a:xfrm>
            <a:off x="6059627" y="3177462"/>
            <a:ext cx="987771" cy="307777"/>
          </a:xfrm>
          <a:prstGeom prst="rect">
            <a:avLst/>
          </a:prstGeom>
          <a:noFill/>
        </p:spPr>
        <p:txBody>
          <a:bodyPr wrap="none" rtlCol="0">
            <a:spAutoFit/>
          </a:bodyPr>
          <a:lstStyle/>
          <a:p>
            <a:r>
              <a:rPr lang="en-US" altLang="zh-CN" sz="1400" b="1">
                <a:solidFill>
                  <a:srgbClr val="613620"/>
                </a:solidFill>
                <a:latin typeface="微软雅黑" panose="020B0503020204020204" charset="-122"/>
                <a:ea typeface="微软雅黑" panose="020B0503020204020204" charset="-122"/>
              </a:rPr>
              <a:t>Methods</a:t>
            </a:r>
            <a:endParaRPr lang="zh-CN" altLang="en-US" sz="1400" b="1">
              <a:solidFill>
                <a:srgbClr val="613620"/>
              </a:solidFill>
              <a:latin typeface="微软雅黑" panose="020B0503020204020204" charset="-122"/>
              <a:ea typeface="微软雅黑" panose="020B0503020204020204" charset="-122"/>
            </a:endParaRPr>
          </a:p>
        </p:txBody>
      </p:sp>
      <p:sp>
        <p:nvSpPr>
          <p:cNvPr id="78" name="矩形 77"/>
          <p:cNvSpPr/>
          <p:nvPr/>
        </p:nvSpPr>
        <p:spPr>
          <a:xfrm>
            <a:off x="1067556" y="1742100"/>
            <a:ext cx="2105356" cy="784830"/>
          </a:xfrm>
          <a:prstGeom prst="rect">
            <a:avLst/>
          </a:prstGeom>
        </p:spPr>
        <p:txBody>
          <a:bodyPr wrap="square">
            <a:spAutoFit/>
          </a:bodyPr>
          <a:lstStyle/>
          <a:p>
            <a:pPr lvl="0" algn="r">
              <a:lnSpc>
                <a:spcPct val="150000"/>
              </a:lnSpc>
              <a:defRPr/>
            </a:pPr>
            <a:r>
              <a:rPr lang="en-US" altLang="zh-CN" sz="1000">
                <a:solidFill>
                  <a:srgbClr val="613620"/>
                </a:solidFill>
                <a:cs typeface="Arial" panose="020B0604020202020204" pitchFamily="34" charset="0"/>
              </a:rPr>
              <a:t>Lorem ipsum dolor sit amet, consectetuer adipiscing elit. Aenean commodo ligula eget dolor. </a:t>
            </a:r>
            <a:endParaRPr lang="zh-CN" altLang="en-US" sz="1000">
              <a:solidFill>
                <a:srgbClr val="613620"/>
              </a:solidFill>
            </a:endParaRPr>
          </a:p>
        </p:txBody>
      </p:sp>
      <p:sp>
        <p:nvSpPr>
          <p:cNvPr id="79" name="文本框 78"/>
          <p:cNvSpPr txBox="1"/>
          <p:nvPr/>
        </p:nvSpPr>
        <p:spPr>
          <a:xfrm>
            <a:off x="2185141" y="1546015"/>
            <a:ext cx="987771" cy="307777"/>
          </a:xfrm>
          <a:prstGeom prst="rect">
            <a:avLst/>
          </a:prstGeom>
          <a:noFill/>
        </p:spPr>
        <p:txBody>
          <a:bodyPr wrap="none" rtlCol="0">
            <a:spAutoFit/>
          </a:bodyPr>
          <a:lstStyle/>
          <a:p>
            <a:pPr algn="r"/>
            <a:r>
              <a:rPr lang="en-US" altLang="zh-CN" sz="1400" b="1">
                <a:solidFill>
                  <a:srgbClr val="C51729"/>
                </a:solidFill>
                <a:latin typeface="微软雅黑" panose="020B0503020204020204" charset="-122"/>
                <a:ea typeface="微软雅黑" panose="020B0503020204020204" charset="-122"/>
              </a:rPr>
              <a:t>Methods</a:t>
            </a:r>
            <a:endParaRPr lang="zh-CN" altLang="en-US" sz="1400" b="1">
              <a:solidFill>
                <a:srgbClr val="C51729"/>
              </a:solidFill>
              <a:latin typeface="微软雅黑" panose="020B0503020204020204" charset="-122"/>
              <a:ea typeface="微软雅黑" panose="020B0503020204020204" charset="-122"/>
            </a:endParaRPr>
          </a:p>
        </p:txBody>
      </p:sp>
      <p:sp>
        <p:nvSpPr>
          <p:cNvPr id="88" name="矩形 87"/>
          <p:cNvSpPr/>
          <p:nvPr/>
        </p:nvSpPr>
        <p:spPr>
          <a:xfrm>
            <a:off x="1067556" y="3238757"/>
            <a:ext cx="2105356" cy="784830"/>
          </a:xfrm>
          <a:prstGeom prst="rect">
            <a:avLst/>
          </a:prstGeom>
        </p:spPr>
        <p:txBody>
          <a:bodyPr wrap="square">
            <a:spAutoFit/>
          </a:bodyPr>
          <a:lstStyle/>
          <a:p>
            <a:pPr lvl="0" algn="r">
              <a:lnSpc>
                <a:spcPct val="150000"/>
              </a:lnSpc>
              <a:defRPr/>
            </a:pPr>
            <a:r>
              <a:rPr lang="en-US" altLang="zh-CN" sz="1000">
                <a:solidFill>
                  <a:srgbClr val="613620"/>
                </a:solidFill>
                <a:cs typeface="Arial" panose="020B0604020202020204" pitchFamily="34" charset="0"/>
              </a:rPr>
              <a:t>Lorem ipsum dolor sit amet, consectetuer adipiscing elit. Aenean commodo ligula eget dolor. </a:t>
            </a:r>
            <a:endParaRPr lang="zh-CN" altLang="en-US" sz="1000">
              <a:solidFill>
                <a:srgbClr val="613620"/>
              </a:solidFill>
            </a:endParaRPr>
          </a:p>
        </p:txBody>
      </p:sp>
      <p:sp>
        <p:nvSpPr>
          <p:cNvPr id="89" name="文本框 88"/>
          <p:cNvSpPr txBox="1"/>
          <p:nvPr/>
        </p:nvSpPr>
        <p:spPr>
          <a:xfrm>
            <a:off x="2185141" y="3042672"/>
            <a:ext cx="987771" cy="307777"/>
          </a:xfrm>
          <a:prstGeom prst="rect">
            <a:avLst/>
          </a:prstGeom>
          <a:noFill/>
        </p:spPr>
        <p:txBody>
          <a:bodyPr wrap="none" rtlCol="0">
            <a:spAutoFit/>
          </a:bodyPr>
          <a:lstStyle/>
          <a:p>
            <a:pPr algn="r"/>
            <a:r>
              <a:rPr lang="en-US" altLang="zh-CN" sz="1400" b="1">
                <a:solidFill>
                  <a:srgbClr val="CAA884"/>
                </a:solidFill>
                <a:latin typeface="微软雅黑" panose="020B0503020204020204" charset="-122"/>
                <a:ea typeface="微软雅黑" panose="020B0503020204020204" charset="-122"/>
              </a:rPr>
              <a:t>Methods</a:t>
            </a:r>
            <a:endParaRPr lang="zh-CN" altLang="en-US" sz="1400" b="1">
              <a:solidFill>
                <a:srgbClr val="CAA884"/>
              </a:solidFill>
              <a:latin typeface="微软雅黑" panose="020B0503020204020204" charset="-122"/>
              <a:ea typeface="微软雅黑" panose="020B0503020204020204" charset="-122"/>
            </a:endParaRPr>
          </a:p>
        </p:txBody>
      </p:sp>
      <p:sp>
        <p:nvSpPr>
          <p:cNvPr id="90" name="椭圆 89"/>
          <p:cNvSpPr/>
          <p:nvPr/>
        </p:nvSpPr>
        <p:spPr>
          <a:xfrm>
            <a:off x="4172659" y="2324220"/>
            <a:ext cx="970767" cy="970767"/>
          </a:xfrm>
          <a:prstGeom prst="ellipse">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ln>
          <a:effectLst>
            <a:outerShdw blurRad="254000" dist="127000" dir="8160000" algn="tr" rotWithShape="0">
              <a:prstClr val="black">
                <a:alpha val="34000"/>
              </a:prstClr>
            </a:outerShdw>
          </a:effectLst>
        </p:spPr>
        <p:txBody>
          <a:bodyPr anchor="ctr"/>
          <a:lstStyle/>
          <a:p>
            <a:pPr algn="ctr" defTabSz="914400">
              <a:defRPr/>
            </a:pPr>
            <a:endParaRPr lang="zh-CN" altLang="en-US" sz="1800" kern="0">
              <a:solidFill>
                <a:srgbClr val="002060"/>
              </a:solidFill>
              <a:latin typeface="Calibri" panose="020F0502020204030204"/>
              <a:ea typeface="宋体" panose="02010600030101010101" pitchFamily="2" charset="-122"/>
            </a:endParaRPr>
          </a:p>
        </p:txBody>
      </p:sp>
      <p:sp>
        <p:nvSpPr>
          <p:cNvPr id="97" name="文本框 96"/>
          <p:cNvSpPr txBox="1"/>
          <p:nvPr/>
        </p:nvSpPr>
        <p:spPr>
          <a:xfrm>
            <a:off x="4146619" y="2680959"/>
            <a:ext cx="1022845" cy="307777"/>
          </a:xfrm>
          <a:prstGeom prst="rect">
            <a:avLst/>
          </a:prstGeom>
          <a:noFill/>
        </p:spPr>
        <p:txBody>
          <a:bodyPr wrap="none" rtlCol="0">
            <a:spAutoFit/>
          </a:bodyPr>
          <a:lstStyle/>
          <a:p>
            <a:pPr algn="r"/>
            <a:r>
              <a:rPr lang="en-US" altLang="zh-CN" sz="1400" b="1">
                <a:solidFill>
                  <a:srgbClr val="C51729"/>
                </a:solidFill>
                <a:latin typeface="微软雅黑" panose="020B0503020204020204" charset="-122"/>
                <a:ea typeface="微软雅黑" panose="020B0503020204020204" charset="-122"/>
              </a:rPr>
              <a:t>METHOD</a:t>
            </a:r>
            <a:endParaRPr lang="zh-CN" altLang="en-US" sz="1400" b="1">
              <a:solidFill>
                <a:srgbClr val="C51729"/>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14:window dir="vert"/>
      </p:transition>
    </mc:Choice>
    <mc:Fallback xmlns="">
      <p:transition spd="slow"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标题 9"/>
          <p:cNvSpPr>
            <a:spLocks noGrp="1"/>
          </p:cNvSpPr>
          <p:nvPr>
            <p:ph type="title"/>
          </p:nvPr>
        </p:nvSpPr>
        <p:spPr>
          <a:xfrm>
            <a:off x="450957" y="274636"/>
            <a:ext cx="1892747" cy="355983"/>
          </a:xfrm>
        </p:spPr>
        <p:txBody>
          <a:bodyPr/>
          <a:lstStyle/>
          <a:p>
            <a:r>
              <a:rPr lang="en-US" altLang="zh-CN"/>
              <a:t>2.6 </a:t>
            </a:r>
            <a:r>
              <a:rPr lang="zh-CN" altLang="en-US"/>
              <a:t>竞争对手分析</a:t>
            </a:r>
          </a:p>
        </p:txBody>
      </p:sp>
      <p:sp>
        <p:nvSpPr>
          <p:cNvPr id="77" name="矩形 76"/>
          <p:cNvSpPr/>
          <p:nvPr/>
        </p:nvSpPr>
        <p:spPr>
          <a:xfrm rot="2700000">
            <a:off x="4068763" y="1625600"/>
            <a:ext cx="1006475" cy="1006475"/>
          </a:xfrm>
          <a:prstGeom prst="rect">
            <a:avLst/>
          </a:prstGeom>
          <a:solidFill>
            <a:srgbClr val="C51729"/>
          </a:solidFill>
          <a:ln w="12700" cap="flat" cmpd="sng" algn="ctr">
            <a:noFill/>
            <a:prstDash val="solid"/>
            <a:miter lim="800000"/>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300" b="0" i="0" u="none" strike="noStrike" kern="0" cap="none" spc="0" normalizeH="0" baseline="0" noProof="0">
              <a:ln>
                <a:noFill/>
              </a:ln>
              <a:solidFill>
                <a:srgbClr val="FACE40"/>
              </a:solidFill>
              <a:effectLst/>
              <a:uLnTx/>
              <a:uFillTx/>
              <a:latin typeface="Calibri Light" panose="020F0302020204030204"/>
              <a:ea typeface="微软雅黑 Light" panose="020B0502040204020203" charset="-122"/>
              <a:cs typeface="+mn-cs"/>
            </a:endParaRPr>
          </a:p>
        </p:txBody>
      </p:sp>
      <p:sp>
        <p:nvSpPr>
          <p:cNvPr id="78" name="矩形 77"/>
          <p:cNvSpPr/>
          <p:nvPr/>
        </p:nvSpPr>
        <p:spPr>
          <a:xfrm rot="2700000">
            <a:off x="3316288" y="2378075"/>
            <a:ext cx="1006475" cy="1006475"/>
          </a:xfrm>
          <a:prstGeom prst="rect">
            <a:avLst/>
          </a:prstGeom>
          <a:solidFill>
            <a:schemeClr val="accent2"/>
          </a:solidFill>
          <a:ln w="12700" cap="flat" cmpd="sng" algn="ctr">
            <a:noFill/>
            <a:prstDash val="solid"/>
            <a:miter lim="800000"/>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300" b="0" i="0" u="none" strike="noStrike" kern="0" cap="none" spc="0" normalizeH="0" baseline="0" noProof="0">
              <a:ln>
                <a:noFill/>
              </a:ln>
              <a:solidFill>
                <a:srgbClr val="FACE40"/>
              </a:solidFill>
              <a:effectLst/>
              <a:uLnTx/>
              <a:uFillTx/>
              <a:latin typeface="Calibri Light" panose="020F0302020204030204"/>
              <a:ea typeface="微软雅黑 Light" panose="020B0502040204020203" charset="-122"/>
              <a:cs typeface="+mn-cs"/>
            </a:endParaRPr>
          </a:p>
        </p:txBody>
      </p:sp>
      <p:sp>
        <p:nvSpPr>
          <p:cNvPr id="79" name="矩形 78"/>
          <p:cNvSpPr/>
          <p:nvPr/>
        </p:nvSpPr>
        <p:spPr>
          <a:xfrm rot="2700000">
            <a:off x="4837113" y="2378075"/>
            <a:ext cx="1006475" cy="1006475"/>
          </a:xfrm>
          <a:prstGeom prst="rect">
            <a:avLst/>
          </a:prstGeom>
          <a:solidFill>
            <a:schemeClr val="accent3"/>
          </a:solidFill>
          <a:ln w="12700" cap="flat" cmpd="sng" algn="ctr">
            <a:noFill/>
            <a:prstDash val="solid"/>
            <a:miter lim="800000"/>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300" b="0" i="0" u="none" strike="noStrike" kern="0" cap="none" spc="0" normalizeH="0" baseline="0" noProof="0">
              <a:ln>
                <a:noFill/>
              </a:ln>
              <a:solidFill>
                <a:srgbClr val="FACE40"/>
              </a:solidFill>
              <a:effectLst/>
              <a:uLnTx/>
              <a:uFillTx/>
              <a:latin typeface="Calibri Light" panose="020F0302020204030204"/>
              <a:ea typeface="微软雅黑 Light" panose="020B0502040204020203" charset="-122"/>
              <a:cs typeface="+mn-cs"/>
            </a:endParaRPr>
          </a:p>
        </p:txBody>
      </p:sp>
      <p:sp>
        <p:nvSpPr>
          <p:cNvPr id="80" name="矩形 79"/>
          <p:cNvSpPr/>
          <p:nvPr/>
        </p:nvSpPr>
        <p:spPr>
          <a:xfrm rot="2700000">
            <a:off x="4069557" y="3131344"/>
            <a:ext cx="1004887" cy="1006475"/>
          </a:xfrm>
          <a:prstGeom prst="rect">
            <a:avLst/>
          </a:prstGeom>
          <a:solidFill>
            <a:schemeClr val="accent4"/>
          </a:solidFill>
          <a:ln w="12700" cap="flat" cmpd="sng" algn="ctr">
            <a:noFill/>
            <a:prstDash val="solid"/>
            <a:miter lim="800000"/>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300" b="0" i="0" u="none" strike="noStrike" kern="0" cap="none" spc="0" normalizeH="0" baseline="0" noProof="0">
              <a:ln>
                <a:noFill/>
              </a:ln>
              <a:solidFill>
                <a:srgbClr val="FACE40"/>
              </a:solidFill>
              <a:effectLst/>
              <a:uLnTx/>
              <a:uFillTx/>
              <a:latin typeface="Calibri Light" panose="020F0302020204030204"/>
              <a:ea typeface="微软雅黑 Light" panose="020B0502040204020203" charset="-122"/>
              <a:cs typeface="+mn-cs"/>
            </a:endParaRPr>
          </a:p>
        </p:txBody>
      </p:sp>
      <p:sp>
        <p:nvSpPr>
          <p:cNvPr id="81" name="矩形 80"/>
          <p:cNvSpPr/>
          <p:nvPr/>
        </p:nvSpPr>
        <p:spPr>
          <a:xfrm>
            <a:off x="6035675" y="1917700"/>
            <a:ext cx="2193925" cy="819455"/>
          </a:xfrm>
          <a:prstGeom prst="rect">
            <a:avLst/>
          </a:prstGeom>
        </p:spPr>
        <p:txBody>
          <a:bodyPr>
            <a:spAutoFit/>
          </a:bodyPr>
          <a:lstStyle/>
          <a:p>
            <a:pPr>
              <a:lnSpc>
                <a:spcPct val="150000"/>
              </a:lnSpc>
              <a:defRPr/>
            </a:pPr>
            <a:r>
              <a:rPr lang="en-US" altLang="zh-CN" sz="1050">
                <a:solidFill>
                  <a:srgbClr val="613620"/>
                </a:solidFill>
                <a:ea typeface="微软雅黑" panose="020B0503020204020204" charset="-122"/>
                <a:cs typeface="Arial" panose="020B0604020202020204" pitchFamily="34" charset="0"/>
                <a:sym typeface="Arial" panose="020B0604020202020204" pitchFamily="34" charset="0"/>
              </a:rPr>
              <a:t>Lorem ipsum dolor sit amet, consectetuer adipiscing elit. Aenean commodo ligula eget dolor. </a:t>
            </a:r>
            <a:endParaRPr lang="zh-CN" altLang="en-US" sz="1050">
              <a:solidFill>
                <a:srgbClr val="613620"/>
              </a:solidFill>
              <a:ea typeface="微软雅黑" panose="020B0503020204020204" charset="-122"/>
            </a:endParaRPr>
          </a:p>
        </p:txBody>
      </p:sp>
      <p:sp>
        <p:nvSpPr>
          <p:cNvPr id="82" name="矩形 81"/>
          <p:cNvSpPr/>
          <p:nvPr/>
        </p:nvSpPr>
        <p:spPr>
          <a:xfrm>
            <a:off x="6021388" y="1689100"/>
            <a:ext cx="654346"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a:ln>
                  <a:noFill/>
                </a:ln>
                <a:solidFill>
                  <a:srgbClr val="613620"/>
                </a:solidFill>
                <a:effectLst/>
                <a:uLnTx/>
                <a:uFillTx/>
                <a:latin typeface="+mj-ea"/>
                <a:ea typeface="+mj-ea"/>
              </a:rPr>
              <a:t>对手</a:t>
            </a:r>
            <a:r>
              <a:rPr kumimoji="0" lang="en-US" altLang="zh-CN" sz="1400" b="1" i="0" u="none" strike="noStrike" kern="0" cap="none" spc="0" normalizeH="0" baseline="0" noProof="0">
                <a:ln>
                  <a:noFill/>
                </a:ln>
                <a:solidFill>
                  <a:srgbClr val="613620"/>
                </a:solidFill>
                <a:effectLst/>
                <a:uLnTx/>
                <a:uFillTx/>
                <a:latin typeface="+mj-ea"/>
                <a:ea typeface="+mj-ea"/>
              </a:rPr>
              <a:t>3</a:t>
            </a:r>
            <a:endParaRPr kumimoji="0" lang="zh-CN" altLang="en-US" sz="1100" b="1" i="0" u="none" strike="noStrike" kern="0" cap="none" spc="0" normalizeH="0" baseline="0" noProof="0">
              <a:ln>
                <a:noFill/>
              </a:ln>
              <a:solidFill>
                <a:srgbClr val="613620"/>
              </a:solidFill>
              <a:effectLst/>
              <a:uLnTx/>
              <a:uFillTx/>
              <a:latin typeface="+mj-ea"/>
              <a:ea typeface="+mj-ea"/>
            </a:endParaRPr>
          </a:p>
        </p:txBody>
      </p:sp>
      <p:sp>
        <p:nvSpPr>
          <p:cNvPr id="83" name="矩形 82"/>
          <p:cNvSpPr/>
          <p:nvPr/>
        </p:nvSpPr>
        <p:spPr>
          <a:xfrm>
            <a:off x="6067425" y="3643313"/>
            <a:ext cx="2192338" cy="819455"/>
          </a:xfrm>
          <a:prstGeom prst="rect">
            <a:avLst/>
          </a:prstGeom>
        </p:spPr>
        <p:txBody>
          <a:bodyPr>
            <a:spAutoFit/>
          </a:bodyPr>
          <a:lstStyle/>
          <a:p>
            <a:pPr>
              <a:lnSpc>
                <a:spcPct val="150000"/>
              </a:lnSpc>
              <a:defRPr/>
            </a:pPr>
            <a:r>
              <a:rPr lang="en-US" altLang="zh-CN" sz="1050">
                <a:solidFill>
                  <a:srgbClr val="613620"/>
                </a:solidFill>
                <a:ea typeface="微软雅黑" panose="020B0503020204020204" charset="-122"/>
                <a:cs typeface="Arial" panose="020B0604020202020204" pitchFamily="34" charset="0"/>
                <a:sym typeface="Arial" panose="020B0604020202020204" pitchFamily="34" charset="0"/>
              </a:rPr>
              <a:t>Lorem ipsum dolor sit amet, consectetuer adipiscing elit. Aenean commodo ligula eget dolor. </a:t>
            </a:r>
            <a:endParaRPr lang="zh-CN" altLang="en-US" sz="1050">
              <a:solidFill>
                <a:srgbClr val="613620"/>
              </a:solidFill>
              <a:ea typeface="微软雅黑" panose="020B0503020204020204" charset="-122"/>
            </a:endParaRPr>
          </a:p>
        </p:txBody>
      </p:sp>
      <p:sp>
        <p:nvSpPr>
          <p:cNvPr id="84" name="矩形 83"/>
          <p:cNvSpPr/>
          <p:nvPr/>
        </p:nvSpPr>
        <p:spPr>
          <a:xfrm>
            <a:off x="6051550" y="3414713"/>
            <a:ext cx="654346"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a:ln>
                  <a:noFill/>
                </a:ln>
                <a:solidFill>
                  <a:srgbClr val="CAA884"/>
                </a:solidFill>
                <a:effectLst/>
                <a:uLnTx/>
                <a:uFillTx/>
                <a:latin typeface="+mj-ea"/>
                <a:ea typeface="+mj-ea"/>
              </a:rPr>
              <a:t>对手</a:t>
            </a:r>
            <a:r>
              <a:rPr kumimoji="0" lang="en-US" altLang="zh-CN" sz="1400" b="1" i="0" u="none" strike="noStrike" kern="0" cap="none" spc="0" normalizeH="0" baseline="0" noProof="0">
                <a:ln>
                  <a:noFill/>
                </a:ln>
                <a:solidFill>
                  <a:srgbClr val="CAA884"/>
                </a:solidFill>
                <a:effectLst/>
                <a:uLnTx/>
                <a:uFillTx/>
                <a:latin typeface="+mj-ea"/>
                <a:ea typeface="+mj-ea"/>
              </a:rPr>
              <a:t>4</a:t>
            </a:r>
            <a:endParaRPr kumimoji="0" lang="zh-CN" altLang="en-US" sz="1100" b="1" i="0" u="none" strike="noStrike" kern="0" cap="none" spc="0" normalizeH="0" baseline="0" noProof="0">
              <a:ln>
                <a:noFill/>
              </a:ln>
              <a:solidFill>
                <a:srgbClr val="CAA884"/>
              </a:solidFill>
              <a:effectLst/>
              <a:uLnTx/>
              <a:uFillTx/>
              <a:latin typeface="+mj-ea"/>
              <a:ea typeface="+mj-ea"/>
            </a:endParaRPr>
          </a:p>
        </p:txBody>
      </p:sp>
      <p:sp>
        <p:nvSpPr>
          <p:cNvPr id="85" name="矩形 84"/>
          <p:cNvSpPr/>
          <p:nvPr/>
        </p:nvSpPr>
        <p:spPr>
          <a:xfrm>
            <a:off x="854075" y="1917700"/>
            <a:ext cx="2171700" cy="819455"/>
          </a:xfrm>
          <a:prstGeom prst="rect">
            <a:avLst/>
          </a:prstGeom>
        </p:spPr>
        <p:txBody>
          <a:bodyPr>
            <a:spAutoFit/>
          </a:bodyPr>
          <a:lstStyle/>
          <a:p>
            <a:pPr algn="r">
              <a:lnSpc>
                <a:spcPct val="150000"/>
              </a:lnSpc>
              <a:defRPr/>
            </a:pPr>
            <a:r>
              <a:rPr lang="en-US" altLang="zh-CN" sz="1050">
                <a:solidFill>
                  <a:srgbClr val="613620"/>
                </a:solidFill>
                <a:ea typeface="微软雅黑" panose="020B0503020204020204" charset="-122"/>
                <a:cs typeface="Arial" panose="020B0604020202020204" pitchFamily="34" charset="0"/>
                <a:sym typeface="Arial" panose="020B0604020202020204" pitchFamily="34" charset="0"/>
              </a:rPr>
              <a:t>Lorem ipsum dolor sit amet, consectetuer adipiscing elit. Aenean commodo ligula eget dolor. </a:t>
            </a:r>
            <a:endParaRPr lang="zh-CN" altLang="en-US" sz="1050">
              <a:solidFill>
                <a:srgbClr val="613620"/>
              </a:solidFill>
              <a:ea typeface="微软雅黑" panose="020B0503020204020204" charset="-122"/>
            </a:endParaRPr>
          </a:p>
        </p:txBody>
      </p:sp>
      <p:sp>
        <p:nvSpPr>
          <p:cNvPr id="86" name="矩形 85"/>
          <p:cNvSpPr/>
          <p:nvPr/>
        </p:nvSpPr>
        <p:spPr>
          <a:xfrm>
            <a:off x="2371429" y="1689100"/>
            <a:ext cx="654346" cy="307777"/>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a:ln>
                  <a:noFill/>
                </a:ln>
                <a:solidFill>
                  <a:srgbClr val="C51729"/>
                </a:solidFill>
                <a:effectLst/>
                <a:uLnTx/>
                <a:uFillTx/>
                <a:latin typeface="+mj-ea"/>
                <a:ea typeface="+mj-ea"/>
              </a:rPr>
              <a:t>对手</a:t>
            </a:r>
            <a:r>
              <a:rPr kumimoji="0" lang="en-US" altLang="zh-CN" sz="1400" b="1" i="0" u="none" strike="noStrike" kern="0" cap="none" spc="0" normalizeH="0" baseline="0" noProof="0">
                <a:ln>
                  <a:noFill/>
                </a:ln>
                <a:solidFill>
                  <a:srgbClr val="C51729"/>
                </a:solidFill>
                <a:effectLst/>
                <a:uLnTx/>
                <a:uFillTx/>
                <a:latin typeface="+mj-ea"/>
                <a:ea typeface="+mj-ea"/>
              </a:rPr>
              <a:t>1</a:t>
            </a:r>
            <a:endParaRPr kumimoji="0" lang="zh-CN" altLang="en-US" sz="1100" b="1" i="0" u="none" strike="noStrike" kern="0" cap="none" spc="0" normalizeH="0" baseline="0" noProof="0">
              <a:ln>
                <a:noFill/>
              </a:ln>
              <a:solidFill>
                <a:srgbClr val="C51729"/>
              </a:solidFill>
              <a:effectLst/>
              <a:uLnTx/>
              <a:uFillTx/>
              <a:latin typeface="+mj-ea"/>
              <a:ea typeface="+mj-ea"/>
            </a:endParaRPr>
          </a:p>
        </p:txBody>
      </p:sp>
      <p:sp>
        <p:nvSpPr>
          <p:cNvPr id="87" name="矩形 86"/>
          <p:cNvSpPr/>
          <p:nvPr/>
        </p:nvSpPr>
        <p:spPr>
          <a:xfrm>
            <a:off x="854075" y="3643313"/>
            <a:ext cx="2171700" cy="819455"/>
          </a:xfrm>
          <a:prstGeom prst="rect">
            <a:avLst/>
          </a:prstGeom>
        </p:spPr>
        <p:txBody>
          <a:bodyPr>
            <a:spAutoFit/>
          </a:bodyPr>
          <a:lstStyle/>
          <a:p>
            <a:pPr algn="r">
              <a:lnSpc>
                <a:spcPct val="150000"/>
              </a:lnSpc>
              <a:defRPr/>
            </a:pPr>
            <a:r>
              <a:rPr lang="en-US" altLang="zh-CN" sz="1050">
                <a:solidFill>
                  <a:srgbClr val="613620"/>
                </a:solidFill>
                <a:ea typeface="微软雅黑" panose="020B0503020204020204" charset="-122"/>
                <a:cs typeface="Arial" panose="020B0604020202020204" pitchFamily="34" charset="0"/>
                <a:sym typeface="Arial" panose="020B0604020202020204" pitchFamily="34" charset="0"/>
              </a:rPr>
              <a:t>Lorem ipsum dolor sit amet, consectetuer adipiscing elit. Aenean commodo ligula eget dolor. </a:t>
            </a:r>
            <a:endParaRPr lang="zh-CN" altLang="en-US" sz="1050">
              <a:solidFill>
                <a:srgbClr val="613620"/>
              </a:solidFill>
              <a:ea typeface="微软雅黑" panose="020B0503020204020204" charset="-122"/>
            </a:endParaRPr>
          </a:p>
        </p:txBody>
      </p:sp>
      <p:sp>
        <p:nvSpPr>
          <p:cNvPr id="88" name="矩形 87"/>
          <p:cNvSpPr/>
          <p:nvPr/>
        </p:nvSpPr>
        <p:spPr>
          <a:xfrm>
            <a:off x="2371429" y="3414713"/>
            <a:ext cx="654346" cy="307777"/>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a:ln>
                  <a:noFill/>
                </a:ln>
                <a:solidFill>
                  <a:srgbClr val="2E5660"/>
                </a:solidFill>
                <a:effectLst/>
                <a:uLnTx/>
                <a:uFillTx/>
                <a:latin typeface="+mj-ea"/>
                <a:ea typeface="+mj-ea"/>
              </a:rPr>
              <a:t>对手</a:t>
            </a:r>
            <a:r>
              <a:rPr kumimoji="0" lang="en-US" altLang="zh-CN" sz="1400" b="1" i="0" u="none" strike="noStrike" kern="0" cap="none" spc="0" normalizeH="0" baseline="0" noProof="0">
                <a:ln>
                  <a:noFill/>
                </a:ln>
                <a:solidFill>
                  <a:srgbClr val="2E5660"/>
                </a:solidFill>
                <a:effectLst/>
                <a:uLnTx/>
                <a:uFillTx/>
                <a:latin typeface="+mj-ea"/>
                <a:ea typeface="+mj-ea"/>
              </a:rPr>
              <a:t>2</a:t>
            </a:r>
            <a:endParaRPr kumimoji="0" lang="zh-CN" altLang="en-US" sz="1100" b="1" i="0" u="none" strike="noStrike" kern="0" cap="none" spc="0" normalizeH="0" baseline="0" noProof="0">
              <a:ln>
                <a:noFill/>
              </a:ln>
              <a:solidFill>
                <a:srgbClr val="2E5660"/>
              </a:solidFill>
              <a:effectLst/>
              <a:uLnTx/>
              <a:uFillTx/>
              <a:latin typeface="+mj-ea"/>
              <a:ea typeface="+mj-ea"/>
            </a:endParaRPr>
          </a:p>
        </p:txBody>
      </p:sp>
      <p:sp>
        <p:nvSpPr>
          <p:cNvPr id="98" name="矩形 97"/>
          <p:cNvSpPr/>
          <p:nvPr/>
        </p:nvSpPr>
        <p:spPr>
          <a:xfrm>
            <a:off x="4175020" y="1914187"/>
            <a:ext cx="721672" cy="338554"/>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a:ln>
                  <a:noFill/>
                </a:ln>
                <a:solidFill>
                  <a:schemeClr val="bg1"/>
                </a:solidFill>
                <a:effectLst/>
                <a:uLnTx/>
                <a:uFillTx/>
                <a:latin typeface="+mj-ea"/>
                <a:ea typeface="+mj-ea"/>
              </a:rPr>
              <a:t>对手</a:t>
            </a:r>
            <a:r>
              <a:rPr kumimoji="0" lang="en-US" altLang="zh-CN" sz="1600" b="1" i="0" u="none" strike="noStrike" kern="0" cap="none" spc="0" normalizeH="0" baseline="0" noProof="0">
                <a:ln>
                  <a:noFill/>
                </a:ln>
                <a:solidFill>
                  <a:schemeClr val="bg1"/>
                </a:solidFill>
                <a:effectLst/>
                <a:uLnTx/>
                <a:uFillTx/>
                <a:latin typeface="+mj-ea"/>
                <a:ea typeface="+mj-ea"/>
              </a:rPr>
              <a:t>1</a:t>
            </a:r>
            <a:endParaRPr kumimoji="0" lang="zh-CN" altLang="en-US" sz="1200" b="1" i="0" u="none" strike="noStrike" kern="0" cap="none" spc="0" normalizeH="0" baseline="0" noProof="0">
              <a:ln>
                <a:noFill/>
              </a:ln>
              <a:solidFill>
                <a:schemeClr val="bg1"/>
              </a:solidFill>
              <a:effectLst/>
              <a:uLnTx/>
              <a:uFillTx/>
              <a:latin typeface="+mj-ea"/>
              <a:ea typeface="+mj-ea"/>
            </a:endParaRPr>
          </a:p>
        </p:txBody>
      </p:sp>
      <p:sp>
        <p:nvSpPr>
          <p:cNvPr id="99" name="矩形 98"/>
          <p:cNvSpPr/>
          <p:nvPr/>
        </p:nvSpPr>
        <p:spPr>
          <a:xfrm>
            <a:off x="3416928" y="2737155"/>
            <a:ext cx="721672" cy="338554"/>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a:ln>
                  <a:noFill/>
                </a:ln>
                <a:solidFill>
                  <a:schemeClr val="bg1"/>
                </a:solidFill>
                <a:effectLst/>
                <a:uLnTx/>
                <a:uFillTx/>
                <a:latin typeface="+mj-ea"/>
                <a:ea typeface="+mj-ea"/>
              </a:rPr>
              <a:t>对手</a:t>
            </a:r>
            <a:r>
              <a:rPr lang="en-US" altLang="zh-CN" sz="1600" b="1" kern="0">
                <a:solidFill>
                  <a:schemeClr val="bg1"/>
                </a:solidFill>
                <a:latin typeface="+mj-ea"/>
                <a:ea typeface="+mj-ea"/>
              </a:rPr>
              <a:t>2</a:t>
            </a:r>
            <a:endParaRPr kumimoji="0" lang="zh-CN" altLang="en-US" sz="1200" b="1" i="0" u="none" strike="noStrike" kern="0" cap="none" spc="0" normalizeH="0" baseline="0" noProof="0">
              <a:ln>
                <a:noFill/>
              </a:ln>
              <a:solidFill>
                <a:schemeClr val="bg1"/>
              </a:solidFill>
              <a:effectLst/>
              <a:uLnTx/>
              <a:uFillTx/>
              <a:latin typeface="+mj-ea"/>
              <a:ea typeface="+mj-ea"/>
            </a:endParaRPr>
          </a:p>
        </p:txBody>
      </p:sp>
      <p:sp>
        <p:nvSpPr>
          <p:cNvPr id="100" name="矩形 99"/>
          <p:cNvSpPr/>
          <p:nvPr/>
        </p:nvSpPr>
        <p:spPr>
          <a:xfrm>
            <a:off x="4938008" y="2708929"/>
            <a:ext cx="721672" cy="338554"/>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a:ln>
                  <a:noFill/>
                </a:ln>
                <a:solidFill>
                  <a:schemeClr val="bg1"/>
                </a:solidFill>
                <a:effectLst/>
                <a:uLnTx/>
                <a:uFillTx/>
                <a:latin typeface="+mj-ea"/>
                <a:ea typeface="+mj-ea"/>
              </a:rPr>
              <a:t>对手</a:t>
            </a:r>
            <a:r>
              <a:rPr lang="en-US" altLang="zh-CN" sz="1600" b="1" kern="0" noProof="0">
                <a:solidFill>
                  <a:schemeClr val="bg1"/>
                </a:solidFill>
                <a:latin typeface="+mj-ea"/>
                <a:ea typeface="+mj-ea"/>
              </a:rPr>
              <a:t>3</a:t>
            </a:r>
            <a:endParaRPr kumimoji="0" lang="zh-CN" altLang="en-US" sz="1200" b="1" i="0" u="none" strike="noStrike" kern="0" cap="none" spc="0" normalizeH="0" baseline="0" noProof="0">
              <a:ln>
                <a:noFill/>
              </a:ln>
              <a:solidFill>
                <a:schemeClr val="bg1"/>
              </a:solidFill>
              <a:effectLst/>
              <a:uLnTx/>
              <a:uFillTx/>
              <a:latin typeface="+mj-ea"/>
              <a:ea typeface="+mj-ea"/>
            </a:endParaRPr>
          </a:p>
        </p:txBody>
      </p:sp>
      <p:sp>
        <p:nvSpPr>
          <p:cNvPr id="101" name="矩形 100"/>
          <p:cNvSpPr/>
          <p:nvPr/>
        </p:nvSpPr>
        <p:spPr>
          <a:xfrm>
            <a:off x="4201689" y="3429920"/>
            <a:ext cx="721672" cy="338554"/>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a:ln>
                  <a:noFill/>
                </a:ln>
                <a:solidFill>
                  <a:schemeClr val="bg1"/>
                </a:solidFill>
                <a:effectLst/>
                <a:uLnTx/>
                <a:uFillTx/>
                <a:latin typeface="+mj-ea"/>
                <a:ea typeface="+mj-ea"/>
              </a:rPr>
              <a:t>对手</a:t>
            </a:r>
            <a:r>
              <a:rPr lang="en-US" altLang="zh-CN" sz="1600" b="1" kern="0">
                <a:solidFill>
                  <a:schemeClr val="bg1"/>
                </a:solidFill>
                <a:latin typeface="+mj-ea"/>
                <a:ea typeface="+mj-ea"/>
              </a:rPr>
              <a:t>4</a:t>
            </a:r>
            <a:endParaRPr kumimoji="0" lang="zh-CN" altLang="en-US" sz="1200" b="1" i="0" u="none" strike="noStrike" kern="0" cap="none" spc="0" normalizeH="0" baseline="0" noProof="0">
              <a:ln>
                <a:noFill/>
              </a:ln>
              <a:solidFill>
                <a:schemeClr val="bg1"/>
              </a:solidFill>
              <a:effectLst/>
              <a:uLnTx/>
              <a:uFillTx/>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标题 9"/>
          <p:cNvSpPr>
            <a:spLocks noGrp="1"/>
          </p:cNvSpPr>
          <p:nvPr>
            <p:ph type="title"/>
          </p:nvPr>
        </p:nvSpPr>
        <p:spPr>
          <a:xfrm>
            <a:off x="450957" y="274636"/>
            <a:ext cx="1422231" cy="355983"/>
          </a:xfrm>
        </p:spPr>
        <p:txBody>
          <a:bodyPr/>
          <a:lstStyle/>
          <a:p>
            <a:r>
              <a:rPr lang="en-US" altLang="zh-CN"/>
              <a:t>2.7 </a:t>
            </a:r>
            <a:r>
              <a:rPr lang="zh-CN" altLang="en-US"/>
              <a:t>竞争优势</a:t>
            </a:r>
          </a:p>
        </p:txBody>
      </p:sp>
      <p:grpSp>
        <p:nvGrpSpPr>
          <p:cNvPr id="8" name="组合 7"/>
          <p:cNvGrpSpPr/>
          <p:nvPr/>
        </p:nvGrpSpPr>
        <p:grpSpPr>
          <a:xfrm>
            <a:off x="448586" y="1047389"/>
            <a:ext cx="1015084" cy="971239"/>
            <a:chOff x="494341" y="1010194"/>
            <a:chExt cx="1252013" cy="1197934"/>
          </a:xfrm>
        </p:grpSpPr>
        <p:sp>
          <p:nvSpPr>
            <p:cNvPr id="7" name="矩形 6"/>
            <p:cNvSpPr/>
            <p:nvPr/>
          </p:nvSpPr>
          <p:spPr>
            <a:xfrm>
              <a:off x="494341" y="1010194"/>
              <a:ext cx="1197934" cy="11979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5" name="组合 94"/>
            <p:cNvGrpSpPr/>
            <p:nvPr/>
          </p:nvGrpSpPr>
          <p:grpSpPr>
            <a:xfrm>
              <a:off x="851665" y="1325019"/>
              <a:ext cx="894689" cy="823682"/>
              <a:chOff x="12327405" y="858403"/>
              <a:chExt cx="833274" cy="767141"/>
            </a:xfrm>
          </p:grpSpPr>
          <p:sp>
            <p:nvSpPr>
              <p:cNvPr id="96" name="Freeform 55"/>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ysClr val="windowText" lastClr="000000">
                      <a:lumMod val="95000"/>
                      <a:lumOff val="5000"/>
                      <a:alpha val="0"/>
                    </a:sysClr>
                  </a:gs>
                  <a:gs pos="0">
                    <a:sysClr val="windowText" lastClr="000000">
                      <a:lumMod val="95000"/>
                      <a:lumOff val="5000"/>
                      <a:alpha val="55000"/>
                    </a:sysClr>
                  </a:gs>
                </a:gsLst>
                <a:lin ang="2700000" scaled="1"/>
                <a:tileRect/>
              </a:gra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97" name="Freeform 56"/>
              <p:cNvSpPr>
                <a:spLocks noEditPoints="1"/>
              </p:cNvSpPr>
              <p:nvPr/>
            </p:nvSpPr>
            <p:spPr bwMode="auto">
              <a:xfrm>
                <a:off x="12327405" y="858403"/>
                <a:ext cx="193109" cy="484093"/>
              </a:xfrm>
              <a:custGeom>
                <a:avLst/>
                <a:gdLst>
                  <a:gd name="T0" fmla="*/ 17 w 31"/>
                  <a:gd name="T1" fmla="*/ 0 h 77"/>
                  <a:gd name="T2" fmla="*/ 28 w 31"/>
                  <a:gd name="T3" fmla="*/ 5 h 77"/>
                  <a:gd name="T4" fmla="*/ 31 w 31"/>
                  <a:gd name="T5" fmla="*/ 18 h 77"/>
                  <a:gd name="T6" fmla="*/ 31 w 31"/>
                  <a:gd name="T7" fmla="*/ 63 h 77"/>
                  <a:gd name="T8" fmla="*/ 27 w 31"/>
                  <a:gd name="T9" fmla="*/ 74 h 77"/>
                  <a:gd name="T10" fmla="*/ 16 w 31"/>
                  <a:gd name="T11" fmla="*/ 77 h 77"/>
                  <a:gd name="T12" fmla="*/ 2 w 31"/>
                  <a:gd name="T13" fmla="*/ 72 h 77"/>
                  <a:gd name="T14" fmla="*/ 0 w 31"/>
                  <a:gd name="T15" fmla="*/ 57 h 77"/>
                  <a:gd name="T16" fmla="*/ 0 w 31"/>
                  <a:gd name="T17" fmla="*/ 21 h 77"/>
                  <a:gd name="T18" fmla="*/ 3 w 31"/>
                  <a:gd name="T19" fmla="*/ 6 h 77"/>
                  <a:gd name="T20" fmla="*/ 17 w 31"/>
                  <a:gd name="T21" fmla="*/ 0 h 77"/>
                  <a:gd name="T22" fmla="*/ 16 w 31"/>
                  <a:gd name="T23" fmla="*/ 70 h 77"/>
                  <a:gd name="T24" fmla="*/ 22 w 31"/>
                  <a:gd name="T25" fmla="*/ 59 h 77"/>
                  <a:gd name="T26" fmla="*/ 22 w 31"/>
                  <a:gd name="T27" fmla="*/ 17 h 77"/>
                  <a:gd name="T28" fmla="*/ 16 w 31"/>
                  <a:gd name="T29" fmla="*/ 7 h 77"/>
                  <a:gd name="T30" fmla="*/ 9 w 31"/>
                  <a:gd name="T31" fmla="*/ 17 h 77"/>
                  <a:gd name="T32" fmla="*/ 9 w 31"/>
                  <a:gd name="T33" fmla="*/ 20 h 77"/>
                  <a:gd name="T34" fmla="*/ 9 w 31"/>
                  <a:gd name="T35" fmla="*/ 23 h 77"/>
                  <a:gd name="T36" fmla="*/ 9 w 31"/>
                  <a:gd name="T37" fmla="*/ 35 h 77"/>
                  <a:gd name="T38" fmla="*/ 9 w 31"/>
                  <a:gd name="T39" fmla="*/ 48 h 77"/>
                  <a:gd name="T40" fmla="*/ 9 w 31"/>
                  <a:gd name="T41" fmla="*/ 59 h 77"/>
                  <a:gd name="T42" fmla="*/ 16 w 31"/>
                  <a:gd name="T43"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w="15875"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98" name="Freeform 57"/>
              <p:cNvSpPr/>
              <p:nvPr/>
            </p:nvSpPr>
            <p:spPr bwMode="auto">
              <a:xfrm>
                <a:off x="12584001" y="863694"/>
                <a:ext cx="113749" cy="478803"/>
              </a:xfrm>
              <a:custGeom>
                <a:avLst/>
                <a:gdLst>
                  <a:gd name="T0" fmla="*/ 0 w 18"/>
                  <a:gd name="T1" fmla="*/ 11 h 76"/>
                  <a:gd name="T2" fmla="*/ 11 w 18"/>
                  <a:gd name="T3" fmla="*/ 0 h 76"/>
                  <a:gd name="T4" fmla="*/ 18 w 18"/>
                  <a:gd name="T5" fmla="*/ 0 h 76"/>
                  <a:gd name="T6" fmla="*/ 18 w 18"/>
                  <a:gd name="T7" fmla="*/ 76 h 76"/>
                  <a:gd name="T8" fmla="*/ 8 w 18"/>
                  <a:gd name="T9" fmla="*/ 76 h 76"/>
                  <a:gd name="T10" fmla="*/ 8 w 18"/>
                  <a:gd name="T11" fmla="*/ 19 h 76"/>
                  <a:gd name="T12" fmla="*/ 0 w 18"/>
                  <a:gd name="T13" fmla="*/ 19 h 76"/>
                  <a:gd name="T14" fmla="*/ 0 w 18"/>
                  <a:gd name="T15" fmla="*/ 11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w="15875"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grpSp>
      </p:grpSp>
      <p:grpSp>
        <p:nvGrpSpPr>
          <p:cNvPr id="11" name="组合 10"/>
          <p:cNvGrpSpPr/>
          <p:nvPr/>
        </p:nvGrpSpPr>
        <p:grpSpPr>
          <a:xfrm>
            <a:off x="4572000" y="1047389"/>
            <a:ext cx="1027778" cy="971239"/>
            <a:chOff x="4569993" y="1010194"/>
            <a:chExt cx="1267670" cy="1197934"/>
          </a:xfrm>
        </p:grpSpPr>
        <p:sp>
          <p:nvSpPr>
            <p:cNvPr id="112" name="矩形 111"/>
            <p:cNvSpPr/>
            <p:nvPr/>
          </p:nvSpPr>
          <p:spPr>
            <a:xfrm>
              <a:off x="4569993" y="1010194"/>
              <a:ext cx="1197934" cy="11979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9" name="组合 98"/>
            <p:cNvGrpSpPr/>
            <p:nvPr/>
          </p:nvGrpSpPr>
          <p:grpSpPr>
            <a:xfrm>
              <a:off x="4913759" y="1325019"/>
              <a:ext cx="923904" cy="832088"/>
              <a:chOff x="952501" y="6013451"/>
              <a:chExt cx="511175" cy="460375"/>
            </a:xfrm>
          </p:grpSpPr>
          <p:sp>
            <p:nvSpPr>
              <p:cNvPr id="100"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ysClr val="windowText" lastClr="000000">
                      <a:lumMod val="95000"/>
                      <a:lumOff val="5000"/>
                      <a:alpha val="0"/>
                    </a:sysClr>
                  </a:gs>
                  <a:gs pos="0">
                    <a:sysClr val="windowText" lastClr="000000">
                      <a:lumMod val="95000"/>
                      <a:lumOff val="5000"/>
                      <a:alpha val="55000"/>
                    </a:sysClr>
                  </a:gs>
                </a:gsLst>
                <a:lin ang="2700000" scaled="1"/>
                <a:tileRect/>
              </a:gra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101" name="Freeform 59"/>
              <p:cNvSpPr>
                <a:spLocks noEditPoints="1"/>
              </p:cNvSpPr>
              <p:nvPr/>
            </p:nvSpPr>
            <p:spPr bwMode="auto">
              <a:xfrm>
                <a:off x="952501" y="6013451"/>
                <a:ext cx="115888" cy="290513"/>
              </a:xfrm>
              <a:custGeom>
                <a:avLst/>
                <a:gdLst>
                  <a:gd name="T0" fmla="*/ 17 w 31"/>
                  <a:gd name="T1" fmla="*/ 0 h 77"/>
                  <a:gd name="T2" fmla="*/ 28 w 31"/>
                  <a:gd name="T3" fmla="*/ 5 h 77"/>
                  <a:gd name="T4" fmla="*/ 31 w 31"/>
                  <a:gd name="T5" fmla="*/ 18 h 77"/>
                  <a:gd name="T6" fmla="*/ 31 w 31"/>
                  <a:gd name="T7" fmla="*/ 62 h 77"/>
                  <a:gd name="T8" fmla="*/ 27 w 31"/>
                  <a:gd name="T9" fmla="*/ 73 h 77"/>
                  <a:gd name="T10" fmla="*/ 16 w 31"/>
                  <a:gd name="T11" fmla="*/ 77 h 77"/>
                  <a:gd name="T12" fmla="*/ 3 w 31"/>
                  <a:gd name="T13" fmla="*/ 71 h 77"/>
                  <a:gd name="T14" fmla="*/ 0 w 31"/>
                  <a:gd name="T15" fmla="*/ 56 h 77"/>
                  <a:gd name="T16" fmla="*/ 0 w 31"/>
                  <a:gd name="T17" fmla="*/ 21 h 77"/>
                  <a:gd name="T18" fmla="*/ 3 w 31"/>
                  <a:gd name="T19" fmla="*/ 5 h 77"/>
                  <a:gd name="T20" fmla="*/ 17 w 31"/>
                  <a:gd name="T21" fmla="*/ 0 h 77"/>
                  <a:gd name="T22" fmla="*/ 16 w 31"/>
                  <a:gd name="T23" fmla="*/ 70 h 77"/>
                  <a:gd name="T24" fmla="*/ 22 w 31"/>
                  <a:gd name="T25" fmla="*/ 59 h 77"/>
                  <a:gd name="T26" fmla="*/ 22 w 31"/>
                  <a:gd name="T27" fmla="*/ 17 h 77"/>
                  <a:gd name="T28" fmla="*/ 16 w 31"/>
                  <a:gd name="T29" fmla="*/ 7 h 77"/>
                  <a:gd name="T30" fmla="*/ 9 w 31"/>
                  <a:gd name="T31" fmla="*/ 17 h 77"/>
                  <a:gd name="T32" fmla="*/ 9 w 31"/>
                  <a:gd name="T33" fmla="*/ 20 h 77"/>
                  <a:gd name="T34" fmla="*/ 9 w 31"/>
                  <a:gd name="T35" fmla="*/ 23 h 77"/>
                  <a:gd name="T36" fmla="*/ 9 w 31"/>
                  <a:gd name="T37" fmla="*/ 35 h 77"/>
                  <a:gd name="T38" fmla="*/ 9 w 31"/>
                  <a:gd name="T39" fmla="*/ 48 h 77"/>
                  <a:gd name="T40" fmla="*/ 9 w 31"/>
                  <a:gd name="T41" fmla="*/ 59 h 77"/>
                  <a:gd name="T42" fmla="*/ 16 w 31"/>
                  <a:gd name="T43"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w="15875"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102" name="Freeform 60"/>
              <p:cNvSpPr/>
              <p:nvPr/>
            </p:nvSpPr>
            <p:spPr bwMode="auto">
              <a:xfrm>
                <a:off x="1090613" y="6013451"/>
                <a:ext cx="117475" cy="290513"/>
              </a:xfrm>
              <a:custGeom>
                <a:avLst/>
                <a:gdLst>
                  <a:gd name="T0" fmla="*/ 0 w 31"/>
                  <a:gd name="T1" fmla="*/ 16 h 77"/>
                  <a:gd name="T2" fmla="*/ 4 w 31"/>
                  <a:gd name="T3" fmla="*/ 4 h 77"/>
                  <a:gd name="T4" fmla="*/ 16 w 31"/>
                  <a:gd name="T5" fmla="*/ 0 h 77"/>
                  <a:gd name="T6" fmla="*/ 29 w 31"/>
                  <a:gd name="T7" fmla="*/ 6 h 77"/>
                  <a:gd name="T8" fmla="*/ 31 w 31"/>
                  <a:gd name="T9" fmla="*/ 22 h 77"/>
                  <a:gd name="T10" fmla="*/ 30 w 31"/>
                  <a:gd name="T11" fmla="*/ 30 h 77"/>
                  <a:gd name="T12" fmla="*/ 27 w 31"/>
                  <a:gd name="T13" fmla="*/ 38 h 77"/>
                  <a:gd name="T14" fmla="*/ 18 w 31"/>
                  <a:gd name="T15" fmla="*/ 52 h 77"/>
                  <a:gd name="T16" fmla="*/ 11 w 31"/>
                  <a:gd name="T17" fmla="*/ 68 h 77"/>
                  <a:gd name="T18" fmla="*/ 31 w 31"/>
                  <a:gd name="T19" fmla="*/ 68 h 77"/>
                  <a:gd name="T20" fmla="*/ 31 w 31"/>
                  <a:gd name="T21" fmla="*/ 76 h 77"/>
                  <a:gd name="T22" fmla="*/ 8 w 31"/>
                  <a:gd name="T23" fmla="*/ 77 h 77"/>
                  <a:gd name="T24" fmla="*/ 0 w 31"/>
                  <a:gd name="T25" fmla="*/ 76 h 77"/>
                  <a:gd name="T26" fmla="*/ 0 w 31"/>
                  <a:gd name="T27" fmla="*/ 76 h 77"/>
                  <a:gd name="T28" fmla="*/ 5 w 31"/>
                  <a:gd name="T29" fmla="*/ 55 h 77"/>
                  <a:gd name="T30" fmla="*/ 17 w 31"/>
                  <a:gd name="T31" fmla="*/ 37 h 77"/>
                  <a:gd name="T32" fmla="*/ 21 w 31"/>
                  <a:gd name="T33" fmla="*/ 20 h 77"/>
                  <a:gd name="T34" fmla="*/ 21 w 31"/>
                  <a:gd name="T35" fmla="*/ 19 h 77"/>
                  <a:gd name="T36" fmla="*/ 21 w 31"/>
                  <a:gd name="T37" fmla="*/ 17 h 77"/>
                  <a:gd name="T38" fmla="*/ 21 w 31"/>
                  <a:gd name="T39" fmla="*/ 12 h 77"/>
                  <a:gd name="T40" fmla="*/ 15 w 31"/>
                  <a:gd name="T41" fmla="*/ 7 h 77"/>
                  <a:gd name="T42" fmla="*/ 10 w 31"/>
                  <a:gd name="T43" fmla="*/ 16 h 77"/>
                  <a:gd name="T44" fmla="*/ 10 w 31"/>
                  <a:gd name="T45" fmla="*/ 19 h 77"/>
                  <a:gd name="T46" fmla="*/ 10 w 31"/>
                  <a:gd name="T47" fmla="*/ 21 h 77"/>
                  <a:gd name="T48" fmla="*/ 10 w 31"/>
                  <a:gd name="T49" fmla="*/ 23 h 77"/>
                  <a:gd name="T50" fmla="*/ 10 w 31"/>
                  <a:gd name="T51" fmla="*/ 26 h 77"/>
                  <a:gd name="T52" fmla="*/ 0 w 31"/>
                  <a:gd name="T53" fmla="*/ 26 h 77"/>
                  <a:gd name="T54" fmla="*/ 0 w 31"/>
                  <a:gd name="T55" fmla="*/ 1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w="15875"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grpSp>
      </p:grpSp>
      <p:grpSp>
        <p:nvGrpSpPr>
          <p:cNvPr id="9" name="组合 8"/>
          <p:cNvGrpSpPr/>
          <p:nvPr/>
        </p:nvGrpSpPr>
        <p:grpSpPr>
          <a:xfrm>
            <a:off x="451682" y="3211236"/>
            <a:ext cx="1024814" cy="971239"/>
            <a:chOff x="511555" y="2749203"/>
            <a:chExt cx="1264014" cy="1197934"/>
          </a:xfrm>
        </p:grpSpPr>
        <p:sp>
          <p:nvSpPr>
            <p:cNvPr id="111" name="矩形 110"/>
            <p:cNvSpPr/>
            <p:nvPr/>
          </p:nvSpPr>
          <p:spPr>
            <a:xfrm>
              <a:off x="511555" y="2749203"/>
              <a:ext cx="1197934" cy="11979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3" name="组合 102"/>
            <p:cNvGrpSpPr/>
            <p:nvPr/>
          </p:nvGrpSpPr>
          <p:grpSpPr>
            <a:xfrm>
              <a:off x="851665" y="3115049"/>
              <a:ext cx="923904" cy="832088"/>
              <a:chOff x="5405438" y="6815138"/>
              <a:chExt cx="511175" cy="460375"/>
            </a:xfrm>
          </p:grpSpPr>
          <p:sp>
            <p:nvSpPr>
              <p:cNvPr id="104"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ysClr val="windowText" lastClr="000000">
                      <a:lumMod val="95000"/>
                      <a:lumOff val="5000"/>
                      <a:alpha val="0"/>
                    </a:sysClr>
                  </a:gs>
                  <a:gs pos="0">
                    <a:sysClr val="windowText" lastClr="000000">
                      <a:lumMod val="95000"/>
                      <a:lumOff val="5000"/>
                      <a:alpha val="55000"/>
                    </a:sysClr>
                  </a:gs>
                </a:gsLst>
                <a:lin ang="2700000" scaled="1"/>
                <a:tileRect/>
              </a:gra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105" name="Freeform 62"/>
              <p:cNvSpPr>
                <a:spLocks noEditPoints="1"/>
              </p:cNvSpPr>
              <p:nvPr/>
            </p:nvSpPr>
            <p:spPr bwMode="auto">
              <a:xfrm>
                <a:off x="5405438" y="6815138"/>
                <a:ext cx="117475" cy="290513"/>
              </a:xfrm>
              <a:custGeom>
                <a:avLst/>
                <a:gdLst>
                  <a:gd name="T0" fmla="*/ 17 w 31"/>
                  <a:gd name="T1" fmla="*/ 0 h 77"/>
                  <a:gd name="T2" fmla="*/ 29 w 31"/>
                  <a:gd name="T3" fmla="*/ 5 h 77"/>
                  <a:gd name="T4" fmla="*/ 31 w 31"/>
                  <a:gd name="T5" fmla="*/ 18 h 77"/>
                  <a:gd name="T6" fmla="*/ 31 w 31"/>
                  <a:gd name="T7" fmla="*/ 62 h 77"/>
                  <a:gd name="T8" fmla="*/ 27 w 31"/>
                  <a:gd name="T9" fmla="*/ 73 h 77"/>
                  <a:gd name="T10" fmla="*/ 16 w 31"/>
                  <a:gd name="T11" fmla="*/ 77 h 77"/>
                  <a:gd name="T12" fmla="*/ 3 w 31"/>
                  <a:gd name="T13" fmla="*/ 72 h 77"/>
                  <a:gd name="T14" fmla="*/ 0 w 31"/>
                  <a:gd name="T15" fmla="*/ 56 h 77"/>
                  <a:gd name="T16" fmla="*/ 0 w 31"/>
                  <a:gd name="T17" fmla="*/ 21 h 77"/>
                  <a:gd name="T18" fmla="*/ 3 w 31"/>
                  <a:gd name="T19" fmla="*/ 5 h 77"/>
                  <a:gd name="T20" fmla="*/ 17 w 31"/>
                  <a:gd name="T21" fmla="*/ 0 h 77"/>
                  <a:gd name="T22" fmla="*/ 16 w 31"/>
                  <a:gd name="T23" fmla="*/ 70 h 77"/>
                  <a:gd name="T24" fmla="*/ 23 w 31"/>
                  <a:gd name="T25" fmla="*/ 59 h 77"/>
                  <a:gd name="T26" fmla="*/ 23 w 31"/>
                  <a:gd name="T27" fmla="*/ 17 h 77"/>
                  <a:gd name="T28" fmla="*/ 16 w 31"/>
                  <a:gd name="T29" fmla="*/ 7 h 77"/>
                  <a:gd name="T30" fmla="*/ 9 w 31"/>
                  <a:gd name="T31" fmla="*/ 17 h 77"/>
                  <a:gd name="T32" fmla="*/ 9 w 31"/>
                  <a:gd name="T33" fmla="*/ 20 h 77"/>
                  <a:gd name="T34" fmla="*/ 9 w 31"/>
                  <a:gd name="T35" fmla="*/ 23 h 77"/>
                  <a:gd name="T36" fmla="*/ 9 w 31"/>
                  <a:gd name="T37" fmla="*/ 35 h 77"/>
                  <a:gd name="T38" fmla="*/ 9 w 31"/>
                  <a:gd name="T39" fmla="*/ 48 h 77"/>
                  <a:gd name="T40" fmla="*/ 9 w 31"/>
                  <a:gd name="T41" fmla="*/ 59 h 77"/>
                  <a:gd name="T42" fmla="*/ 16 w 31"/>
                  <a:gd name="T43"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w="15875"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106" name="Freeform 63"/>
              <p:cNvSpPr/>
              <p:nvPr/>
            </p:nvSpPr>
            <p:spPr bwMode="auto">
              <a:xfrm>
                <a:off x="5545138" y="6815138"/>
                <a:ext cx="112713" cy="290513"/>
              </a:xfrm>
              <a:custGeom>
                <a:avLst/>
                <a:gdLst>
                  <a:gd name="T0" fmla="*/ 9 w 30"/>
                  <a:gd name="T1" fmla="*/ 54 h 77"/>
                  <a:gd name="T2" fmla="*/ 9 w 30"/>
                  <a:gd name="T3" fmla="*/ 62 h 77"/>
                  <a:gd name="T4" fmla="*/ 10 w 30"/>
                  <a:gd name="T5" fmla="*/ 68 h 77"/>
                  <a:gd name="T6" fmla="*/ 16 w 30"/>
                  <a:gd name="T7" fmla="*/ 70 h 77"/>
                  <a:gd name="T8" fmla="*/ 21 w 30"/>
                  <a:gd name="T9" fmla="*/ 65 h 77"/>
                  <a:gd name="T10" fmla="*/ 21 w 30"/>
                  <a:gd name="T11" fmla="*/ 58 h 77"/>
                  <a:gd name="T12" fmla="*/ 21 w 30"/>
                  <a:gd name="T13" fmla="*/ 52 h 77"/>
                  <a:gd name="T14" fmla="*/ 20 w 30"/>
                  <a:gd name="T15" fmla="*/ 43 h 77"/>
                  <a:gd name="T16" fmla="*/ 12 w 30"/>
                  <a:gd name="T17" fmla="*/ 39 h 77"/>
                  <a:gd name="T18" fmla="*/ 10 w 30"/>
                  <a:gd name="T19" fmla="*/ 39 h 77"/>
                  <a:gd name="T20" fmla="*/ 7 w 30"/>
                  <a:gd name="T21" fmla="*/ 40 h 77"/>
                  <a:gd name="T22" fmla="*/ 7 w 30"/>
                  <a:gd name="T23" fmla="*/ 31 h 77"/>
                  <a:gd name="T24" fmla="*/ 9 w 30"/>
                  <a:gd name="T25" fmla="*/ 31 h 77"/>
                  <a:gd name="T26" fmla="*/ 19 w 30"/>
                  <a:gd name="T27" fmla="*/ 22 h 77"/>
                  <a:gd name="T28" fmla="*/ 19 w 30"/>
                  <a:gd name="T29" fmla="*/ 14 h 77"/>
                  <a:gd name="T30" fmla="*/ 14 w 30"/>
                  <a:gd name="T31" fmla="*/ 7 h 77"/>
                  <a:gd name="T32" fmla="*/ 9 w 30"/>
                  <a:gd name="T33" fmla="*/ 15 h 77"/>
                  <a:gd name="T34" fmla="*/ 9 w 30"/>
                  <a:gd name="T35" fmla="*/ 17 h 77"/>
                  <a:gd name="T36" fmla="*/ 9 w 30"/>
                  <a:gd name="T37" fmla="*/ 19 h 77"/>
                  <a:gd name="T38" fmla="*/ 0 w 30"/>
                  <a:gd name="T39" fmla="*/ 19 h 77"/>
                  <a:gd name="T40" fmla="*/ 0 w 30"/>
                  <a:gd name="T41" fmla="*/ 12 h 77"/>
                  <a:gd name="T42" fmla="*/ 15 w 30"/>
                  <a:gd name="T43" fmla="*/ 0 h 77"/>
                  <a:gd name="T44" fmla="*/ 29 w 30"/>
                  <a:gd name="T45" fmla="*/ 13 h 77"/>
                  <a:gd name="T46" fmla="*/ 29 w 30"/>
                  <a:gd name="T47" fmla="*/ 17 h 77"/>
                  <a:gd name="T48" fmla="*/ 29 w 30"/>
                  <a:gd name="T49" fmla="*/ 20 h 77"/>
                  <a:gd name="T50" fmla="*/ 22 w 30"/>
                  <a:gd name="T51" fmla="*/ 34 h 77"/>
                  <a:gd name="T52" fmla="*/ 28 w 30"/>
                  <a:gd name="T53" fmla="*/ 39 h 77"/>
                  <a:gd name="T54" fmla="*/ 30 w 30"/>
                  <a:gd name="T55" fmla="*/ 48 h 77"/>
                  <a:gd name="T56" fmla="*/ 30 w 30"/>
                  <a:gd name="T57" fmla="*/ 64 h 77"/>
                  <a:gd name="T58" fmla="*/ 14 w 30"/>
                  <a:gd name="T59" fmla="*/ 77 h 77"/>
                  <a:gd name="T60" fmla="*/ 0 w 30"/>
                  <a:gd name="T61" fmla="*/ 64 h 77"/>
                  <a:gd name="T62" fmla="*/ 0 w 30"/>
                  <a:gd name="T63" fmla="*/ 54 h 77"/>
                  <a:gd name="T64" fmla="*/ 9 w 30"/>
                  <a:gd name="T65" fmla="*/ 5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w="15875"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grpSp>
      </p:grpSp>
      <p:grpSp>
        <p:nvGrpSpPr>
          <p:cNvPr id="12" name="组合 11"/>
          <p:cNvGrpSpPr/>
          <p:nvPr/>
        </p:nvGrpSpPr>
        <p:grpSpPr>
          <a:xfrm>
            <a:off x="4572281" y="3211236"/>
            <a:ext cx="1025455" cy="971239"/>
            <a:chOff x="4587207" y="2749203"/>
            <a:chExt cx="1264804" cy="1197934"/>
          </a:xfrm>
        </p:grpSpPr>
        <p:sp>
          <p:nvSpPr>
            <p:cNvPr id="113" name="矩形 112"/>
            <p:cNvSpPr/>
            <p:nvPr/>
          </p:nvSpPr>
          <p:spPr>
            <a:xfrm>
              <a:off x="4587207" y="2749203"/>
              <a:ext cx="1197934" cy="11979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7" name="组合 106"/>
            <p:cNvGrpSpPr/>
            <p:nvPr/>
          </p:nvGrpSpPr>
          <p:grpSpPr>
            <a:xfrm>
              <a:off x="4913759" y="3112179"/>
              <a:ext cx="938252" cy="834958"/>
              <a:chOff x="688976" y="7240588"/>
              <a:chExt cx="519113" cy="461963"/>
            </a:xfrm>
          </p:grpSpPr>
          <p:sp>
            <p:nvSpPr>
              <p:cNvPr id="108"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ysClr val="windowText" lastClr="000000">
                      <a:lumMod val="95000"/>
                      <a:lumOff val="5000"/>
                      <a:alpha val="0"/>
                    </a:sysClr>
                  </a:gs>
                  <a:gs pos="0">
                    <a:sysClr val="windowText" lastClr="000000">
                      <a:lumMod val="95000"/>
                      <a:lumOff val="5000"/>
                      <a:alpha val="55000"/>
                    </a:sysClr>
                  </a:gs>
                </a:gsLst>
                <a:lin ang="2700000" scaled="1"/>
                <a:tileRect/>
              </a:gra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109" name="Freeform 65"/>
              <p:cNvSpPr>
                <a:spLocks noEditPoints="1"/>
              </p:cNvSpPr>
              <p:nvPr/>
            </p:nvSpPr>
            <p:spPr bwMode="auto">
              <a:xfrm>
                <a:off x="688976" y="7240588"/>
                <a:ext cx="115888" cy="295275"/>
              </a:xfrm>
              <a:custGeom>
                <a:avLst/>
                <a:gdLst>
                  <a:gd name="T0" fmla="*/ 17 w 31"/>
                  <a:gd name="T1" fmla="*/ 0 h 78"/>
                  <a:gd name="T2" fmla="*/ 29 w 31"/>
                  <a:gd name="T3" fmla="*/ 5 h 78"/>
                  <a:gd name="T4" fmla="*/ 31 w 31"/>
                  <a:gd name="T5" fmla="*/ 18 h 78"/>
                  <a:gd name="T6" fmla="*/ 31 w 31"/>
                  <a:gd name="T7" fmla="*/ 63 h 78"/>
                  <a:gd name="T8" fmla="*/ 27 w 31"/>
                  <a:gd name="T9" fmla="*/ 74 h 78"/>
                  <a:gd name="T10" fmla="*/ 16 w 31"/>
                  <a:gd name="T11" fmla="*/ 78 h 78"/>
                  <a:gd name="T12" fmla="*/ 3 w 31"/>
                  <a:gd name="T13" fmla="*/ 72 h 78"/>
                  <a:gd name="T14" fmla="*/ 0 w 31"/>
                  <a:gd name="T15" fmla="*/ 57 h 78"/>
                  <a:gd name="T16" fmla="*/ 0 w 31"/>
                  <a:gd name="T17" fmla="*/ 21 h 78"/>
                  <a:gd name="T18" fmla="*/ 3 w 31"/>
                  <a:gd name="T19" fmla="*/ 6 h 78"/>
                  <a:gd name="T20" fmla="*/ 17 w 31"/>
                  <a:gd name="T21" fmla="*/ 0 h 78"/>
                  <a:gd name="T22" fmla="*/ 16 w 31"/>
                  <a:gd name="T23" fmla="*/ 70 h 78"/>
                  <a:gd name="T24" fmla="*/ 23 w 31"/>
                  <a:gd name="T25" fmla="*/ 60 h 78"/>
                  <a:gd name="T26" fmla="*/ 23 w 31"/>
                  <a:gd name="T27" fmla="*/ 17 h 78"/>
                  <a:gd name="T28" fmla="*/ 16 w 31"/>
                  <a:gd name="T29" fmla="*/ 7 h 78"/>
                  <a:gd name="T30" fmla="*/ 9 w 31"/>
                  <a:gd name="T31" fmla="*/ 17 h 78"/>
                  <a:gd name="T32" fmla="*/ 9 w 31"/>
                  <a:gd name="T33" fmla="*/ 20 h 78"/>
                  <a:gd name="T34" fmla="*/ 9 w 31"/>
                  <a:gd name="T35" fmla="*/ 23 h 78"/>
                  <a:gd name="T36" fmla="*/ 9 w 31"/>
                  <a:gd name="T37" fmla="*/ 36 h 78"/>
                  <a:gd name="T38" fmla="*/ 9 w 31"/>
                  <a:gd name="T39" fmla="*/ 48 h 78"/>
                  <a:gd name="T40" fmla="*/ 9 w 31"/>
                  <a:gd name="T41" fmla="*/ 59 h 78"/>
                  <a:gd name="T42" fmla="*/ 16 w 31"/>
                  <a:gd name="T43" fmla="*/ 7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w="15875"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110" name="Freeform 66"/>
              <p:cNvSpPr>
                <a:spLocks noEditPoints="1"/>
              </p:cNvSpPr>
              <p:nvPr/>
            </p:nvSpPr>
            <p:spPr bwMode="auto">
              <a:xfrm>
                <a:off x="817563" y="7245351"/>
                <a:ext cx="134938" cy="287338"/>
              </a:xfrm>
              <a:custGeom>
                <a:avLst/>
                <a:gdLst>
                  <a:gd name="T0" fmla="*/ 17 w 36"/>
                  <a:gd name="T1" fmla="*/ 0 h 76"/>
                  <a:gd name="T2" fmla="*/ 30 w 36"/>
                  <a:gd name="T3" fmla="*/ 0 h 76"/>
                  <a:gd name="T4" fmla="*/ 30 w 36"/>
                  <a:gd name="T5" fmla="*/ 51 h 76"/>
                  <a:gd name="T6" fmla="*/ 36 w 36"/>
                  <a:gd name="T7" fmla="*/ 51 h 76"/>
                  <a:gd name="T8" fmla="*/ 36 w 36"/>
                  <a:gd name="T9" fmla="*/ 58 h 76"/>
                  <a:gd name="T10" fmla="*/ 30 w 36"/>
                  <a:gd name="T11" fmla="*/ 58 h 76"/>
                  <a:gd name="T12" fmla="*/ 30 w 36"/>
                  <a:gd name="T13" fmla="*/ 76 h 76"/>
                  <a:gd name="T14" fmla="*/ 21 w 36"/>
                  <a:gd name="T15" fmla="*/ 76 h 76"/>
                  <a:gd name="T16" fmla="*/ 21 w 36"/>
                  <a:gd name="T17" fmla="*/ 58 h 76"/>
                  <a:gd name="T18" fmla="*/ 0 w 36"/>
                  <a:gd name="T19" fmla="*/ 58 h 76"/>
                  <a:gd name="T20" fmla="*/ 0 w 36"/>
                  <a:gd name="T21" fmla="*/ 51 h 76"/>
                  <a:gd name="T22" fmla="*/ 17 w 36"/>
                  <a:gd name="T23" fmla="*/ 0 h 76"/>
                  <a:gd name="T24" fmla="*/ 21 w 36"/>
                  <a:gd name="T25" fmla="*/ 51 h 76"/>
                  <a:gd name="T26" fmla="*/ 21 w 36"/>
                  <a:gd name="T27" fmla="*/ 11 h 76"/>
                  <a:gd name="T28" fmla="*/ 15 w 36"/>
                  <a:gd name="T29" fmla="*/ 31 h 76"/>
                  <a:gd name="T30" fmla="*/ 9 w 36"/>
                  <a:gd name="T31" fmla="*/ 51 h 76"/>
                  <a:gd name="T32" fmla="*/ 21 w 36"/>
                  <a:gd name="T33"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w="15875"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grpSp>
      </p:grpSp>
      <p:sp>
        <p:nvSpPr>
          <p:cNvPr id="114" name="矩形 113"/>
          <p:cNvSpPr/>
          <p:nvPr/>
        </p:nvSpPr>
        <p:spPr>
          <a:xfrm>
            <a:off x="1518936" y="1388838"/>
            <a:ext cx="2193925" cy="819455"/>
          </a:xfrm>
          <a:prstGeom prst="rect">
            <a:avLst/>
          </a:prstGeom>
        </p:spPr>
        <p:txBody>
          <a:bodyPr>
            <a:spAutoFit/>
          </a:bodyPr>
          <a:lstStyle/>
          <a:p>
            <a:pPr>
              <a:lnSpc>
                <a:spcPct val="150000"/>
              </a:lnSpc>
              <a:defRPr/>
            </a:pPr>
            <a:r>
              <a:rPr lang="en-US" altLang="zh-CN" sz="1050">
                <a:solidFill>
                  <a:srgbClr val="613620"/>
                </a:solidFill>
                <a:ea typeface="微软雅黑" panose="020B0503020204020204" charset="-122"/>
                <a:cs typeface="Arial" panose="020B0604020202020204" pitchFamily="34" charset="0"/>
                <a:sym typeface="Arial" panose="020B0604020202020204" pitchFamily="34" charset="0"/>
              </a:rPr>
              <a:t>Lorem ipsum dolor sit amet, consectetuer adipiscing elit. Aenean commodo ligula eget dolor. </a:t>
            </a:r>
            <a:endParaRPr lang="zh-CN" altLang="en-US" sz="1050">
              <a:solidFill>
                <a:srgbClr val="613620"/>
              </a:solidFill>
              <a:ea typeface="微软雅黑" panose="020B0503020204020204" charset="-122"/>
            </a:endParaRPr>
          </a:p>
        </p:txBody>
      </p:sp>
      <p:sp>
        <p:nvSpPr>
          <p:cNvPr id="115" name="矩形 114"/>
          <p:cNvSpPr/>
          <p:nvPr/>
        </p:nvSpPr>
        <p:spPr>
          <a:xfrm>
            <a:off x="1504649" y="1160238"/>
            <a:ext cx="654346"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a:ln>
                  <a:noFill/>
                </a:ln>
                <a:solidFill>
                  <a:srgbClr val="C51729"/>
                </a:solidFill>
                <a:effectLst/>
                <a:uLnTx/>
                <a:uFillTx/>
                <a:latin typeface="+mj-ea"/>
                <a:ea typeface="+mj-ea"/>
              </a:rPr>
              <a:t>优势</a:t>
            </a:r>
            <a:r>
              <a:rPr kumimoji="0" lang="en-US" altLang="zh-CN" sz="1400" b="1" i="0" u="none" strike="noStrike" kern="0" cap="none" spc="0" normalizeH="0" baseline="0" noProof="0">
                <a:ln>
                  <a:noFill/>
                </a:ln>
                <a:solidFill>
                  <a:srgbClr val="C51729"/>
                </a:solidFill>
                <a:effectLst/>
                <a:uLnTx/>
                <a:uFillTx/>
                <a:latin typeface="+mj-ea"/>
                <a:ea typeface="+mj-ea"/>
              </a:rPr>
              <a:t>1</a:t>
            </a:r>
            <a:endParaRPr kumimoji="0" lang="zh-CN" altLang="en-US" sz="1100" b="1" i="0" u="none" strike="noStrike" kern="0" cap="none" spc="0" normalizeH="0" baseline="0" noProof="0">
              <a:ln>
                <a:noFill/>
              </a:ln>
              <a:solidFill>
                <a:srgbClr val="C51729"/>
              </a:solidFill>
              <a:effectLst/>
              <a:uLnTx/>
              <a:uFillTx/>
              <a:latin typeface="+mj-ea"/>
              <a:ea typeface="+mj-ea"/>
            </a:endParaRPr>
          </a:p>
        </p:txBody>
      </p:sp>
      <p:sp>
        <p:nvSpPr>
          <p:cNvPr id="116" name="矩形 115"/>
          <p:cNvSpPr/>
          <p:nvPr/>
        </p:nvSpPr>
        <p:spPr>
          <a:xfrm>
            <a:off x="1519746" y="3439836"/>
            <a:ext cx="2193925" cy="819455"/>
          </a:xfrm>
          <a:prstGeom prst="rect">
            <a:avLst/>
          </a:prstGeom>
        </p:spPr>
        <p:txBody>
          <a:bodyPr>
            <a:spAutoFit/>
          </a:bodyPr>
          <a:lstStyle/>
          <a:p>
            <a:pPr>
              <a:lnSpc>
                <a:spcPct val="150000"/>
              </a:lnSpc>
              <a:defRPr/>
            </a:pPr>
            <a:r>
              <a:rPr lang="en-US" altLang="zh-CN" sz="1050">
                <a:solidFill>
                  <a:srgbClr val="613620"/>
                </a:solidFill>
                <a:ea typeface="微软雅黑" panose="020B0503020204020204" charset="-122"/>
                <a:cs typeface="Arial" panose="020B0604020202020204" pitchFamily="34" charset="0"/>
                <a:sym typeface="Arial" panose="020B0604020202020204" pitchFamily="34" charset="0"/>
              </a:rPr>
              <a:t>Lorem ipsum dolor sit amet, consectetuer adipiscing elit. Aenean commodo ligula eget dolor. </a:t>
            </a:r>
            <a:endParaRPr lang="zh-CN" altLang="en-US" sz="1050">
              <a:solidFill>
                <a:srgbClr val="613620"/>
              </a:solidFill>
              <a:ea typeface="微软雅黑" panose="020B0503020204020204" charset="-122"/>
            </a:endParaRPr>
          </a:p>
        </p:txBody>
      </p:sp>
      <p:sp>
        <p:nvSpPr>
          <p:cNvPr id="117" name="矩形 116"/>
          <p:cNvSpPr/>
          <p:nvPr/>
        </p:nvSpPr>
        <p:spPr>
          <a:xfrm>
            <a:off x="1505459" y="3211236"/>
            <a:ext cx="654346"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a:ln>
                  <a:noFill/>
                </a:ln>
                <a:solidFill>
                  <a:srgbClr val="2E5660"/>
                </a:solidFill>
                <a:effectLst/>
                <a:uLnTx/>
                <a:uFillTx/>
                <a:latin typeface="+mj-ea"/>
                <a:ea typeface="+mj-ea"/>
              </a:rPr>
              <a:t>优势</a:t>
            </a:r>
            <a:r>
              <a:rPr lang="en-US" altLang="zh-CN" sz="1400" b="1" kern="0">
                <a:solidFill>
                  <a:srgbClr val="2E5660"/>
                </a:solidFill>
                <a:latin typeface="+mj-ea"/>
                <a:ea typeface="+mj-ea"/>
              </a:rPr>
              <a:t>3</a:t>
            </a:r>
            <a:endParaRPr kumimoji="0" lang="zh-CN" altLang="en-US" sz="1100" b="1" i="0" u="none" strike="noStrike" kern="0" cap="none" spc="0" normalizeH="0" baseline="0" noProof="0">
              <a:ln>
                <a:noFill/>
              </a:ln>
              <a:solidFill>
                <a:srgbClr val="2E5660"/>
              </a:solidFill>
              <a:effectLst/>
              <a:uLnTx/>
              <a:uFillTx/>
              <a:latin typeface="+mj-ea"/>
              <a:ea typeface="+mj-ea"/>
            </a:endParaRPr>
          </a:p>
        </p:txBody>
      </p:sp>
      <p:sp>
        <p:nvSpPr>
          <p:cNvPr id="118" name="矩形 117"/>
          <p:cNvSpPr/>
          <p:nvPr/>
        </p:nvSpPr>
        <p:spPr>
          <a:xfrm>
            <a:off x="5646632" y="1312022"/>
            <a:ext cx="2193925" cy="819455"/>
          </a:xfrm>
          <a:prstGeom prst="rect">
            <a:avLst/>
          </a:prstGeom>
        </p:spPr>
        <p:txBody>
          <a:bodyPr>
            <a:spAutoFit/>
          </a:bodyPr>
          <a:lstStyle/>
          <a:p>
            <a:pPr>
              <a:lnSpc>
                <a:spcPct val="150000"/>
              </a:lnSpc>
              <a:defRPr/>
            </a:pPr>
            <a:r>
              <a:rPr lang="en-US" altLang="zh-CN" sz="1050">
                <a:solidFill>
                  <a:srgbClr val="613620"/>
                </a:solidFill>
                <a:ea typeface="微软雅黑" panose="020B0503020204020204" charset="-122"/>
                <a:cs typeface="Arial" panose="020B0604020202020204" pitchFamily="34" charset="0"/>
                <a:sym typeface="Arial" panose="020B0604020202020204" pitchFamily="34" charset="0"/>
              </a:rPr>
              <a:t>Lorem ipsum dolor sit amet, consectetuer adipiscing elit. Aenean commodo ligula eget dolor. </a:t>
            </a:r>
            <a:endParaRPr lang="zh-CN" altLang="en-US" sz="1050">
              <a:solidFill>
                <a:srgbClr val="613620"/>
              </a:solidFill>
              <a:ea typeface="微软雅黑" panose="020B0503020204020204" charset="-122"/>
            </a:endParaRPr>
          </a:p>
        </p:txBody>
      </p:sp>
      <p:sp>
        <p:nvSpPr>
          <p:cNvPr id="119" name="矩形 118"/>
          <p:cNvSpPr/>
          <p:nvPr/>
        </p:nvSpPr>
        <p:spPr>
          <a:xfrm>
            <a:off x="5632345" y="1083422"/>
            <a:ext cx="654346"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a:ln>
                  <a:noFill/>
                </a:ln>
                <a:solidFill>
                  <a:srgbClr val="613620"/>
                </a:solidFill>
                <a:effectLst/>
                <a:uLnTx/>
                <a:uFillTx/>
                <a:latin typeface="+mj-ea"/>
                <a:ea typeface="+mj-ea"/>
              </a:rPr>
              <a:t>优势</a:t>
            </a:r>
            <a:r>
              <a:rPr lang="en-US" altLang="zh-CN" sz="1400" b="1" kern="0">
                <a:solidFill>
                  <a:srgbClr val="613620"/>
                </a:solidFill>
                <a:latin typeface="+mj-ea"/>
                <a:ea typeface="+mj-ea"/>
              </a:rPr>
              <a:t>2</a:t>
            </a:r>
            <a:endParaRPr kumimoji="0" lang="zh-CN" altLang="en-US" sz="1100" b="1" i="0" u="none" strike="noStrike" kern="0" cap="none" spc="0" normalizeH="0" baseline="0" noProof="0">
              <a:ln>
                <a:noFill/>
              </a:ln>
              <a:solidFill>
                <a:srgbClr val="613620"/>
              </a:solidFill>
              <a:effectLst/>
              <a:uLnTx/>
              <a:uFillTx/>
              <a:latin typeface="+mj-ea"/>
              <a:ea typeface="+mj-ea"/>
            </a:endParaRPr>
          </a:p>
        </p:txBody>
      </p:sp>
      <p:sp>
        <p:nvSpPr>
          <p:cNvPr id="120" name="矩形 119"/>
          <p:cNvSpPr/>
          <p:nvPr/>
        </p:nvSpPr>
        <p:spPr>
          <a:xfrm>
            <a:off x="5647442" y="3363020"/>
            <a:ext cx="2193925" cy="819455"/>
          </a:xfrm>
          <a:prstGeom prst="rect">
            <a:avLst/>
          </a:prstGeom>
        </p:spPr>
        <p:txBody>
          <a:bodyPr>
            <a:spAutoFit/>
          </a:bodyPr>
          <a:lstStyle/>
          <a:p>
            <a:pPr>
              <a:lnSpc>
                <a:spcPct val="150000"/>
              </a:lnSpc>
              <a:defRPr/>
            </a:pPr>
            <a:r>
              <a:rPr lang="en-US" altLang="zh-CN" sz="1050">
                <a:solidFill>
                  <a:srgbClr val="613620"/>
                </a:solidFill>
                <a:ea typeface="微软雅黑" panose="020B0503020204020204" charset="-122"/>
                <a:cs typeface="Arial" panose="020B0604020202020204" pitchFamily="34" charset="0"/>
                <a:sym typeface="Arial" panose="020B0604020202020204" pitchFamily="34" charset="0"/>
              </a:rPr>
              <a:t>Lorem ipsum dolor sit amet, consectetuer adipiscing elit. Aenean commodo ligula eget dolor. </a:t>
            </a:r>
            <a:endParaRPr lang="zh-CN" altLang="en-US" sz="1050">
              <a:solidFill>
                <a:srgbClr val="613620"/>
              </a:solidFill>
              <a:ea typeface="微软雅黑" panose="020B0503020204020204" charset="-122"/>
            </a:endParaRPr>
          </a:p>
        </p:txBody>
      </p:sp>
      <p:sp>
        <p:nvSpPr>
          <p:cNvPr id="121" name="矩形 120"/>
          <p:cNvSpPr/>
          <p:nvPr/>
        </p:nvSpPr>
        <p:spPr>
          <a:xfrm>
            <a:off x="5633155" y="3134420"/>
            <a:ext cx="654346"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a:ln>
                  <a:noFill/>
                </a:ln>
                <a:solidFill>
                  <a:srgbClr val="CAA884"/>
                </a:solidFill>
                <a:effectLst/>
                <a:uLnTx/>
                <a:uFillTx/>
                <a:latin typeface="+mj-ea"/>
                <a:ea typeface="+mj-ea"/>
              </a:rPr>
              <a:t>优势</a:t>
            </a:r>
            <a:r>
              <a:rPr lang="en-US" altLang="zh-CN" sz="1400" b="1" kern="0" noProof="0">
                <a:solidFill>
                  <a:srgbClr val="CAA884"/>
                </a:solidFill>
                <a:latin typeface="+mj-ea"/>
                <a:ea typeface="+mj-ea"/>
              </a:rPr>
              <a:t>4</a:t>
            </a:r>
            <a:endParaRPr kumimoji="0" lang="zh-CN" altLang="en-US" sz="1100" b="1" i="0" u="none" strike="noStrike" kern="0" cap="none" spc="0" normalizeH="0" baseline="0" noProof="0">
              <a:ln>
                <a:noFill/>
              </a:ln>
              <a:solidFill>
                <a:srgbClr val="CAA884"/>
              </a:solidFill>
              <a:effectLst/>
              <a:uLnTx/>
              <a:uFillTx/>
              <a:latin typeface="+mj-ea"/>
              <a:ea typeface="+mj-ea"/>
            </a:endParaRPr>
          </a:p>
        </p:txBody>
      </p:sp>
    </p:spTree>
  </p:cSld>
  <p:clrMapOvr>
    <a:masterClrMapping/>
  </p:clrMapOvr>
  <p:transition spd="slow" advTm="0">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95288" y="0"/>
            <a:ext cx="3549176"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4"/>
          <p:cNvSpPr txBox="1">
            <a:spLocks noChangeArrowheads="1"/>
          </p:cNvSpPr>
          <p:nvPr/>
        </p:nvSpPr>
        <p:spPr bwMode="auto">
          <a:xfrm>
            <a:off x="456248" y="2215854"/>
            <a:ext cx="21082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2800" b="1">
                <a:solidFill>
                  <a:prstClr val="white"/>
                </a:solidFill>
                <a:latin typeface="+mn-ea"/>
                <a:ea typeface="+mn-ea"/>
              </a:rPr>
              <a:t>03.</a:t>
            </a:r>
            <a:r>
              <a:rPr lang="zh-CN" altLang="en-US" sz="2800" b="1">
                <a:solidFill>
                  <a:prstClr val="white"/>
                </a:solidFill>
                <a:latin typeface="+mn-ea"/>
                <a:ea typeface="+mn-ea"/>
              </a:rPr>
              <a:t>项目规划</a:t>
            </a:r>
            <a:endParaRPr lang="en-US" altLang="zh-CN" sz="2800" b="1">
              <a:solidFill>
                <a:prstClr val="white"/>
              </a:solidFill>
              <a:latin typeface="+mn-ea"/>
              <a:ea typeface="+mn-ea"/>
            </a:endParaRPr>
          </a:p>
        </p:txBody>
      </p:sp>
      <p:sp>
        <p:nvSpPr>
          <p:cNvPr id="14" name="Rectangle 15"/>
          <p:cNvSpPr>
            <a:spLocks noChangeArrowheads="1"/>
          </p:cNvSpPr>
          <p:nvPr/>
        </p:nvSpPr>
        <p:spPr bwMode="auto">
          <a:xfrm>
            <a:off x="456248" y="2739074"/>
            <a:ext cx="3549176" cy="79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微软雅黑" panose="020B0503020204020204" charset="-122"/>
              </a:defRPr>
            </a:lvl1pPr>
            <a:lvl2pPr marL="742950" indent="-285750">
              <a:defRPr sz="1300">
                <a:solidFill>
                  <a:schemeClr val="tx1"/>
                </a:solidFill>
                <a:latin typeface="Arial" panose="020B0604020202020204" pitchFamily="34" charset="0"/>
                <a:ea typeface="微软雅黑" panose="020B0503020204020204" charset="-122"/>
              </a:defRPr>
            </a:lvl2pPr>
            <a:lvl3pPr marL="1143000" indent="-228600">
              <a:defRPr sz="1300">
                <a:solidFill>
                  <a:schemeClr val="tx1"/>
                </a:solidFill>
                <a:latin typeface="Arial" panose="020B0604020202020204" pitchFamily="34" charset="0"/>
                <a:ea typeface="微软雅黑" panose="020B0503020204020204" charset="-122"/>
              </a:defRPr>
            </a:lvl3pPr>
            <a:lvl4pPr marL="1600200" indent="-228600">
              <a:defRPr sz="1300">
                <a:solidFill>
                  <a:schemeClr val="tx1"/>
                </a:solidFill>
                <a:latin typeface="Arial" panose="020B0604020202020204" pitchFamily="34" charset="0"/>
                <a:ea typeface="微软雅黑" panose="020B0503020204020204" charset="-122"/>
              </a:defRPr>
            </a:lvl4pPr>
            <a:lvl5pPr marL="2057400" indent="-228600">
              <a:defRPr sz="1300">
                <a:solidFill>
                  <a:schemeClr val="tx1"/>
                </a:solidFill>
                <a:latin typeface="Arial" panose="020B0604020202020204" pitchFamily="34" charset="0"/>
                <a:ea typeface="微软雅黑" panose="020B0503020204020204" charset="-122"/>
              </a:defRPr>
            </a:lvl5pPr>
            <a:lvl6pPr marL="25146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6pPr>
            <a:lvl7pPr marL="29718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7pPr>
            <a:lvl8pPr marL="34290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8pPr>
            <a:lvl9pPr marL="38862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defTabSz="914400" eaLnBrk="1" hangingPunct="1">
              <a:lnSpc>
                <a:spcPct val="150000"/>
              </a:lnSpc>
              <a:defRPr/>
            </a:pPr>
            <a:r>
              <a:rPr lang="en-US" altLang="zh-CN" sz="1050">
                <a:solidFill>
                  <a:schemeClr val="bg1"/>
                </a:solidFill>
                <a:latin typeface="Calibri" panose="020F0502020204030204" pitchFamily="34" charset="0"/>
              </a:rPr>
              <a:t>Lorem ipsum dolor sit amet, consectetur adipiscing elit. Quisque ultrices venenatis ultrices. Duis et lectus sapien. Etiam tempor sodales gravida. </a:t>
            </a:r>
            <a:endParaRPr lang="vi-VN" altLang="zh-CN" sz="1050">
              <a:solidFill>
                <a:schemeClr val="bg1"/>
              </a:solidFill>
              <a:latin typeface="Calibri" panose="020F0502020204030204" pitchFamily="34" charset="0"/>
            </a:endParaRPr>
          </a:p>
        </p:txBody>
      </p:sp>
    </p:spTree>
  </p:cSld>
  <p:clrMapOvr>
    <a:masterClrMapping/>
  </p:clrMapOvr>
  <p:transition spd="med" advTm="0">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prstGeom prst="rect">
            <a:avLst/>
          </a:prstGeom>
        </p:spPr>
        <p:txBody>
          <a:bodyPr/>
          <a:lstStyle/>
          <a:p>
            <a:r>
              <a:rPr lang="en-US" altLang="zh-CN" sz="1400"/>
              <a:t>3.1 </a:t>
            </a:r>
            <a:r>
              <a:rPr lang="zh-CN" altLang="en-US" sz="1400"/>
              <a:t>现如今发展状况</a:t>
            </a:r>
          </a:p>
        </p:txBody>
      </p:sp>
      <p:grpSp>
        <p:nvGrpSpPr>
          <p:cNvPr id="18" name="组合 17"/>
          <p:cNvGrpSpPr/>
          <p:nvPr/>
        </p:nvGrpSpPr>
        <p:grpSpPr>
          <a:xfrm>
            <a:off x="450957" y="1450666"/>
            <a:ext cx="1678562" cy="1974779"/>
            <a:chOff x="801016" y="1386729"/>
            <a:chExt cx="1262507" cy="1485303"/>
          </a:xfrm>
        </p:grpSpPr>
        <p:sp>
          <p:nvSpPr>
            <p:cNvPr id="5" name="矩形 4"/>
            <p:cNvSpPr/>
            <p:nvPr/>
          </p:nvSpPr>
          <p:spPr>
            <a:xfrm>
              <a:off x="801016" y="1386729"/>
              <a:ext cx="1262507" cy="1485303"/>
            </a:xfrm>
            <a:prstGeom prst="rect">
              <a:avLst/>
            </a:prstGeom>
            <a:solidFill>
              <a:schemeClr val="bg1">
                <a:lumMod val="95000"/>
                <a:alpha val="40000"/>
              </a:schemeClr>
            </a:solidFill>
            <a:ln>
              <a:solidFill>
                <a:srgbClr val="2E566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6" name="矩形 5"/>
            <p:cNvSpPr/>
            <p:nvPr/>
          </p:nvSpPr>
          <p:spPr>
            <a:xfrm>
              <a:off x="864141" y="1446141"/>
              <a:ext cx="1136256" cy="965446"/>
            </a:xfrm>
            <a:prstGeom prst="rect">
              <a:avLst/>
            </a:prstGeom>
            <a:blipFill>
              <a:blip r:embed="rId3" cstate="print">
                <a:extLst>
                  <a:ext uri="{28A0092B-C50C-407E-A947-70E740481C1C}">
                    <a14:useLocalDpi xmlns:a14="http://schemas.microsoft.com/office/drawing/2010/main" val="0"/>
                  </a:ext>
                </a:extLst>
              </a:blip>
              <a:srcRect/>
              <a:stretch>
                <a:fillRect l="-6000" r="-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a:p>
          </p:txBody>
        </p:sp>
        <p:sp>
          <p:nvSpPr>
            <p:cNvPr id="7" name="任意多边形 6"/>
            <p:cNvSpPr/>
            <p:nvPr/>
          </p:nvSpPr>
          <p:spPr>
            <a:xfrm>
              <a:off x="864141" y="2411588"/>
              <a:ext cx="1136256" cy="401031"/>
            </a:xfrm>
            <a:custGeom>
              <a:avLst/>
              <a:gdLst>
                <a:gd name="connsiteX0" fmla="*/ 0 w 1136256"/>
                <a:gd name="connsiteY0" fmla="*/ 0 h 401031"/>
                <a:gd name="connsiteX1" fmla="*/ 1136256 w 1136256"/>
                <a:gd name="connsiteY1" fmla="*/ 0 h 401031"/>
                <a:gd name="connsiteX2" fmla="*/ 1136256 w 1136256"/>
                <a:gd name="connsiteY2" fmla="*/ 401031 h 401031"/>
                <a:gd name="connsiteX3" fmla="*/ 0 w 1136256"/>
                <a:gd name="connsiteY3" fmla="*/ 401031 h 401031"/>
                <a:gd name="connsiteX4" fmla="*/ 0 w 1136256"/>
                <a:gd name="connsiteY4" fmla="*/ 0 h 401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256" h="401031">
                  <a:moveTo>
                    <a:pt x="0" y="0"/>
                  </a:moveTo>
                  <a:lnTo>
                    <a:pt x="1136256" y="0"/>
                  </a:lnTo>
                  <a:lnTo>
                    <a:pt x="1136256" y="401031"/>
                  </a:lnTo>
                  <a:lnTo>
                    <a:pt x="0" y="4010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zh-CN" altLang="en-US" sz="1400" kern="1200"/>
            </a:p>
          </p:txBody>
        </p:sp>
      </p:grpSp>
      <p:grpSp>
        <p:nvGrpSpPr>
          <p:cNvPr id="19" name="组合 18"/>
          <p:cNvGrpSpPr/>
          <p:nvPr/>
        </p:nvGrpSpPr>
        <p:grpSpPr>
          <a:xfrm>
            <a:off x="2584653" y="1450667"/>
            <a:ext cx="1678562" cy="1974779"/>
            <a:chOff x="2867399" y="1386729"/>
            <a:chExt cx="1262507" cy="1485303"/>
          </a:xfrm>
        </p:grpSpPr>
        <p:sp>
          <p:nvSpPr>
            <p:cNvPr id="8" name="矩形 7"/>
            <p:cNvSpPr/>
            <p:nvPr/>
          </p:nvSpPr>
          <p:spPr>
            <a:xfrm>
              <a:off x="2867399" y="1386729"/>
              <a:ext cx="1262507" cy="1485303"/>
            </a:xfrm>
            <a:prstGeom prst="rect">
              <a:avLst/>
            </a:prstGeom>
            <a:solidFill>
              <a:schemeClr val="bg1">
                <a:lumMod val="95000"/>
                <a:alpha val="40000"/>
              </a:schemeClr>
            </a:solidFill>
            <a:ln>
              <a:solidFill>
                <a:srgbClr val="2E566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0" name="矩形 9"/>
            <p:cNvSpPr/>
            <p:nvPr/>
          </p:nvSpPr>
          <p:spPr>
            <a:xfrm>
              <a:off x="2930525" y="1446141"/>
              <a:ext cx="1136256" cy="965446"/>
            </a:xfrm>
            <a:prstGeom prst="rect">
              <a:avLst/>
            </a:prstGeom>
            <a:blipFill>
              <a:blip r:embed="rId4" cstate="print">
                <a:extLst>
                  <a:ext uri="{28A0092B-C50C-407E-A947-70E740481C1C}">
                    <a14:useLocalDpi xmlns:a14="http://schemas.microsoft.com/office/drawing/2010/main" val="0"/>
                  </a:ext>
                </a:extLst>
              </a:blip>
              <a:srcRect/>
              <a:stretch>
                <a:fillRect l="-6000" r="-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a:p>
          </p:txBody>
        </p:sp>
        <p:sp>
          <p:nvSpPr>
            <p:cNvPr id="11" name="任意多边形 10"/>
            <p:cNvSpPr/>
            <p:nvPr/>
          </p:nvSpPr>
          <p:spPr>
            <a:xfrm>
              <a:off x="2930525" y="2411588"/>
              <a:ext cx="1136256" cy="401031"/>
            </a:xfrm>
            <a:custGeom>
              <a:avLst/>
              <a:gdLst>
                <a:gd name="connsiteX0" fmla="*/ 0 w 1136256"/>
                <a:gd name="connsiteY0" fmla="*/ 0 h 401031"/>
                <a:gd name="connsiteX1" fmla="*/ 1136256 w 1136256"/>
                <a:gd name="connsiteY1" fmla="*/ 0 h 401031"/>
                <a:gd name="connsiteX2" fmla="*/ 1136256 w 1136256"/>
                <a:gd name="connsiteY2" fmla="*/ 401031 h 401031"/>
                <a:gd name="connsiteX3" fmla="*/ 0 w 1136256"/>
                <a:gd name="connsiteY3" fmla="*/ 401031 h 401031"/>
                <a:gd name="connsiteX4" fmla="*/ 0 w 1136256"/>
                <a:gd name="connsiteY4" fmla="*/ 0 h 401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256" h="401031">
                  <a:moveTo>
                    <a:pt x="0" y="0"/>
                  </a:moveTo>
                  <a:lnTo>
                    <a:pt x="1136256" y="0"/>
                  </a:lnTo>
                  <a:lnTo>
                    <a:pt x="1136256" y="401031"/>
                  </a:lnTo>
                  <a:lnTo>
                    <a:pt x="0" y="4010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zh-CN" altLang="en-US" sz="1400" kern="1200"/>
            </a:p>
          </p:txBody>
        </p:sp>
      </p:grpSp>
      <p:grpSp>
        <p:nvGrpSpPr>
          <p:cNvPr id="20" name="组合 19"/>
          <p:cNvGrpSpPr/>
          <p:nvPr/>
        </p:nvGrpSpPr>
        <p:grpSpPr>
          <a:xfrm>
            <a:off x="4718349" y="1450669"/>
            <a:ext cx="1678562" cy="1974779"/>
            <a:chOff x="4933783" y="1386729"/>
            <a:chExt cx="1262507" cy="1485303"/>
          </a:xfrm>
        </p:grpSpPr>
        <p:sp>
          <p:nvSpPr>
            <p:cNvPr id="12" name="矩形 11"/>
            <p:cNvSpPr/>
            <p:nvPr/>
          </p:nvSpPr>
          <p:spPr>
            <a:xfrm>
              <a:off x="4933783" y="1386729"/>
              <a:ext cx="1262507" cy="1485303"/>
            </a:xfrm>
            <a:prstGeom prst="rect">
              <a:avLst/>
            </a:prstGeom>
            <a:solidFill>
              <a:schemeClr val="bg1">
                <a:lumMod val="95000"/>
                <a:alpha val="40000"/>
              </a:schemeClr>
            </a:solidFill>
            <a:ln>
              <a:solidFill>
                <a:srgbClr val="2E566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3" name="矩形 12"/>
            <p:cNvSpPr/>
            <p:nvPr/>
          </p:nvSpPr>
          <p:spPr>
            <a:xfrm>
              <a:off x="4996908" y="1446141"/>
              <a:ext cx="1136256" cy="965446"/>
            </a:xfrm>
            <a:prstGeom prst="rect">
              <a:avLst/>
            </a:prstGeom>
            <a:blipFill>
              <a:blip r:embed="rId5" cstate="print">
                <a:extLst>
                  <a:ext uri="{28A0092B-C50C-407E-A947-70E740481C1C}">
                    <a14:useLocalDpi xmlns:a14="http://schemas.microsoft.com/office/drawing/2010/main" val="0"/>
                  </a:ext>
                </a:extLst>
              </a:blip>
              <a:srcRect/>
              <a:stretch>
                <a:fillRect l="-6000" r="-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a:p>
          </p:txBody>
        </p:sp>
        <p:sp>
          <p:nvSpPr>
            <p:cNvPr id="14" name="任意多边形 13"/>
            <p:cNvSpPr/>
            <p:nvPr/>
          </p:nvSpPr>
          <p:spPr>
            <a:xfrm>
              <a:off x="4996908" y="2411588"/>
              <a:ext cx="1136256" cy="401031"/>
            </a:xfrm>
            <a:custGeom>
              <a:avLst/>
              <a:gdLst>
                <a:gd name="connsiteX0" fmla="*/ 0 w 1136256"/>
                <a:gd name="connsiteY0" fmla="*/ 0 h 401031"/>
                <a:gd name="connsiteX1" fmla="*/ 1136256 w 1136256"/>
                <a:gd name="connsiteY1" fmla="*/ 0 h 401031"/>
                <a:gd name="connsiteX2" fmla="*/ 1136256 w 1136256"/>
                <a:gd name="connsiteY2" fmla="*/ 401031 h 401031"/>
                <a:gd name="connsiteX3" fmla="*/ 0 w 1136256"/>
                <a:gd name="connsiteY3" fmla="*/ 401031 h 401031"/>
                <a:gd name="connsiteX4" fmla="*/ 0 w 1136256"/>
                <a:gd name="connsiteY4" fmla="*/ 0 h 401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256" h="401031">
                  <a:moveTo>
                    <a:pt x="0" y="0"/>
                  </a:moveTo>
                  <a:lnTo>
                    <a:pt x="1136256" y="0"/>
                  </a:lnTo>
                  <a:lnTo>
                    <a:pt x="1136256" y="401031"/>
                  </a:lnTo>
                  <a:lnTo>
                    <a:pt x="0" y="4010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zh-CN" altLang="en-US" sz="1400" kern="1200"/>
            </a:p>
          </p:txBody>
        </p:sp>
      </p:grpSp>
      <p:grpSp>
        <p:nvGrpSpPr>
          <p:cNvPr id="21" name="组合 20"/>
          <p:cNvGrpSpPr/>
          <p:nvPr/>
        </p:nvGrpSpPr>
        <p:grpSpPr>
          <a:xfrm>
            <a:off x="6852045" y="1450669"/>
            <a:ext cx="1678562" cy="1974779"/>
            <a:chOff x="7000167" y="1386729"/>
            <a:chExt cx="1262507" cy="1485303"/>
          </a:xfrm>
        </p:grpSpPr>
        <p:sp>
          <p:nvSpPr>
            <p:cNvPr id="15" name="矩形 14"/>
            <p:cNvSpPr/>
            <p:nvPr/>
          </p:nvSpPr>
          <p:spPr>
            <a:xfrm>
              <a:off x="7000167" y="1386729"/>
              <a:ext cx="1262507" cy="1485303"/>
            </a:xfrm>
            <a:prstGeom prst="rect">
              <a:avLst/>
            </a:prstGeom>
            <a:solidFill>
              <a:schemeClr val="bg1">
                <a:lumMod val="95000"/>
                <a:alpha val="40000"/>
              </a:schemeClr>
            </a:solidFill>
            <a:ln>
              <a:solidFill>
                <a:srgbClr val="2E566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6" name="矩形 15"/>
            <p:cNvSpPr/>
            <p:nvPr/>
          </p:nvSpPr>
          <p:spPr>
            <a:xfrm>
              <a:off x="7063292" y="1446141"/>
              <a:ext cx="1136256" cy="965446"/>
            </a:xfrm>
            <a:prstGeom prst="rect">
              <a:avLst/>
            </a:prstGeom>
            <a:blipFill>
              <a:blip r:embed="rId6" cstate="print">
                <a:extLst>
                  <a:ext uri="{28A0092B-C50C-407E-A947-70E740481C1C}">
                    <a14:useLocalDpi xmlns:a14="http://schemas.microsoft.com/office/drawing/2010/main" val="0"/>
                  </a:ext>
                </a:extLst>
              </a:blip>
              <a:srcRect/>
              <a:stretch>
                <a:fillRect l="-6000" r="-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a:p>
          </p:txBody>
        </p:sp>
        <p:sp>
          <p:nvSpPr>
            <p:cNvPr id="17" name="任意多边形 16"/>
            <p:cNvSpPr/>
            <p:nvPr/>
          </p:nvSpPr>
          <p:spPr>
            <a:xfrm>
              <a:off x="7063292" y="2411588"/>
              <a:ext cx="1136256" cy="401031"/>
            </a:xfrm>
            <a:custGeom>
              <a:avLst/>
              <a:gdLst>
                <a:gd name="connsiteX0" fmla="*/ 0 w 1136256"/>
                <a:gd name="connsiteY0" fmla="*/ 0 h 401031"/>
                <a:gd name="connsiteX1" fmla="*/ 1136256 w 1136256"/>
                <a:gd name="connsiteY1" fmla="*/ 0 h 401031"/>
                <a:gd name="connsiteX2" fmla="*/ 1136256 w 1136256"/>
                <a:gd name="connsiteY2" fmla="*/ 401031 h 401031"/>
                <a:gd name="connsiteX3" fmla="*/ 0 w 1136256"/>
                <a:gd name="connsiteY3" fmla="*/ 401031 h 401031"/>
                <a:gd name="connsiteX4" fmla="*/ 0 w 1136256"/>
                <a:gd name="connsiteY4" fmla="*/ 0 h 401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256" h="401031">
                  <a:moveTo>
                    <a:pt x="0" y="0"/>
                  </a:moveTo>
                  <a:lnTo>
                    <a:pt x="1136256" y="0"/>
                  </a:lnTo>
                  <a:lnTo>
                    <a:pt x="1136256" y="401031"/>
                  </a:lnTo>
                  <a:lnTo>
                    <a:pt x="0" y="4010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zh-CN" altLang="en-US" sz="1400" kern="1200"/>
            </a:p>
          </p:txBody>
        </p:sp>
      </p:grpSp>
      <p:sp>
        <p:nvSpPr>
          <p:cNvPr id="39" name="矩形 38"/>
          <p:cNvSpPr/>
          <p:nvPr/>
        </p:nvSpPr>
        <p:spPr>
          <a:xfrm>
            <a:off x="246220" y="3587145"/>
            <a:ext cx="2105356" cy="784830"/>
          </a:xfrm>
          <a:prstGeom prst="rect">
            <a:avLst/>
          </a:prstGeom>
        </p:spPr>
        <p:txBody>
          <a:bodyPr wrap="square">
            <a:spAutoFit/>
          </a:bodyPr>
          <a:lstStyle/>
          <a:p>
            <a:pPr lvl="0" algn="ctr">
              <a:lnSpc>
                <a:spcPct val="150000"/>
              </a:lnSpc>
              <a:defRPr/>
            </a:pPr>
            <a:r>
              <a:rPr lang="en-US" altLang="zh-CN" sz="1000">
                <a:solidFill>
                  <a:srgbClr val="613620"/>
                </a:solidFill>
                <a:cs typeface="Arial" panose="020B0604020202020204" pitchFamily="34" charset="0"/>
              </a:rPr>
              <a:t>Lorem ipsum dolor sit amet, consectetuer adipiscing elit. Aenean commodo ligula eget dolor. </a:t>
            </a:r>
            <a:endParaRPr lang="zh-CN" altLang="en-US" sz="1000">
              <a:solidFill>
                <a:srgbClr val="613620"/>
              </a:solidFill>
            </a:endParaRPr>
          </a:p>
        </p:txBody>
      </p:sp>
      <p:sp>
        <p:nvSpPr>
          <p:cNvPr id="40" name="文本框 39"/>
          <p:cNvSpPr txBox="1"/>
          <p:nvPr/>
        </p:nvSpPr>
        <p:spPr>
          <a:xfrm>
            <a:off x="581251" y="2974963"/>
            <a:ext cx="1363578" cy="307777"/>
          </a:xfrm>
          <a:prstGeom prst="rect">
            <a:avLst/>
          </a:prstGeom>
          <a:noFill/>
        </p:spPr>
        <p:txBody>
          <a:bodyPr wrap="none" rtlCol="0">
            <a:spAutoFit/>
          </a:bodyPr>
          <a:lstStyle/>
          <a:p>
            <a:pPr algn="ctr"/>
            <a:r>
              <a:rPr lang="da-DK" altLang="zh-CN" sz="1400" b="1">
                <a:solidFill>
                  <a:srgbClr val="2E5660"/>
                </a:solidFill>
                <a:latin typeface="微软雅黑" panose="020B0503020204020204" charset="-122"/>
                <a:ea typeface="微软雅黑" panose="020B0503020204020204" charset="-122"/>
              </a:rPr>
              <a:t>Lorem ipsum</a:t>
            </a:r>
            <a:endParaRPr lang="zh-CN" altLang="en-US" sz="1400" b="1">
              <a:solidFill>
                <a:srgbClr val="2E5660"/>
              </a:solidFill>
              <a:latin typeface="微软雅黑" panose="020B0503020204020204" charset="-122"/>
              <a:ea typeface="微软雅黑" panose="020B0503020204020204" charset="-122"/>
            </a:endParaRPr>
          </a:p>
        </p:txBody>
      </p:sp>
      <p:sp>
        <p:nvSpPr>
          <p:cNvPr id="41" name="矩形 40"/>
          <p:cNvSpPr/>
          <p:nvPr/>
        </p:nvSpPr>
        <p:spPr>
          <a:xfrm>
            <a:off x="2391674" y="3587145"/>
            <a:ext cx="2105356" cy="784830"/>
          </a:xfrm>
          <a:prstGeom prst="rect">
            <a:avLst/>
          </a:prstGeom>
        </p:spPr>
        <p:txBody>
          <a:bodyPr wrap="square">
            <a:spAutoFit/>
          </a:bodyPr>
          <a:lstStyle/>
          <a:p>
            <a:pPr lvl="0" algn="ctr">
              <a:lnSpc>
                <a:spcPct val="150000"/>
              </a:lnSpc>
              <a:defRPr/>
            </a:pPr>
            <a:r>
              <a:rPr lang="en-US" altLang="zh-CN" sz="1000">
                <a:solidFill>
                  <a:srgbClr val="613620"/>
                </a:solidFill>
                <a:cs typeface="Arial" panose="020B0604020202020204" pitchFamily="34" charset="0"/>
              </a:rPr>
              <a:t>Lorem ipsum dolor sit amet, consectetuer adipiscing elit. Aenean commodo ligula eget dolor. </a:t>
            </a:r>
            <a:endParaRPr lang="zh-CN" altLang="en-US" sz="1000">
              <a:solidFill>
                <a:srgbClr val="613620"/>
              </a:solidFill>
            </a:endParaRPr>
          </a:p>
        </p:txBody>
      </p:sp>
      <p:sp>
        <p:nvSpPr>
          <p:cNvPr id="42" name="文本框 41"/>
          <p:cNvSpPr txBox="1"/>
          <p:nvPr/>
        </p:nvSpPr>
        <p:spPr>
          <a:xfrm>
            <a:off x="2726705" y="2974963"/>
            <a:ext cx="1363578" cy="307777"/>
          </a:xfrm>
          <a:prstGeom prst="rect">
            <a:avLst/>
          </a:prstGeom>
          <a:noFill/>
        </p:spPr>
        <p:txBody>
          <a:bodyPr wrap="none" rtlCol="0">
            <a:spAutoFit/>
          </a:bodyPr>
          <a:lstStyle/>
          <a:p>
            <a:pPr algn="ctr"/>
            <a:r>
              <a:rPr lang="da-DK" altLang="zh-CN" sz="1400" b="1">
                <a:solidFill>
                  <a:srgbClr val="2E5660"/>
                </a:solidFill>
                <a:latin typeface="微软雅黑" panose="020B0503020204020204" charset="-122"/>
                <a:ea typeface="微软雅黑" panose="020B0503020204020204" charset="-122"/>
              </a:rPr>
              <a:t>Lorem ipsum</a:t>
            </a:r>
            <a:endParaRPr lang="zh-CN" altLang="en-US" sz="1400" b="1">
              <a:solidFill>
                <a:srgbClr val="2E5660"/>
              </a:solidFill>
              <a:latin typeface="微软雅黑" panose="020B0503020204020204" charset="-122"/>
              <a:ea typeface="微软雅黑" panose="020B0503020204020204" charset="-122"/>
            </a:endParaRPr>
          </a:p>
        </p:txBody>
      </p:sp>
      <p:sp>
        <p:nvSpPr>
          <p:cNvPr id="43" name="矩形 42"/>
          <p:cNvSpPr/>
          <p:nvPr/>
        </p:nvSpPr>
        <p:spPr>
          <a:xfrm>
            <a:off x="4577625" y="3587145"/>
            <a:ext cx="2105356" cy="784830"/>
          </a:xfrm>
          <a:prstGeom prst="rect">
            <a:avLst/>
          </a:prstGeom>
        </p:spPr>
        <p:txBody>
          <a:bodyPr wrap="square">
            <a:spAutoFit/>
          </a:bodyPr>
          <a:lstStyle/>
          <a:p>
            <a:pPr lvl="0" algn="ctr">
              <a:lnSpc>
                <a:spcPct val="150000"/>
              </a:lnSpc>
              <a:defRPr/>
            </a:pPr>
            <a:r>
              <a:rPr lang="en-US" altLang="zh-CN" sz="1000">
                <a:solidFill>
                  <a:srgbClr val="613620"/>
                </a:solidFill>
                <a:cs typeface="Arial" panose="020B0604020202020204" pitchFamily="34" charset="0"/>
              </a:rPr>
              <a:t>Lorem ipsum dolor sit amet, consectetuer adipiscing elit. Aenean commodo ligula eget dolor. </a:t>
            </a:r>
            <a:endParaRPr lang="zh-CN" altLang="en-US" sz="1000">
              <a:solidFill>
                <a:srgbClr val="613620"/>
              </a:solidFill>
            </a:endParaRPr>
          </a:p>
        </p:txBody>
      </p:sp>
      <p:sp>
        <p:nvSpPr>
          <p:cNvPr id="44" name="文本框 43"/>
          <p:cNvSpPr txBox="1"/>
          <p:nvPr/>
        </p:nvSpPr>
        <p:spPr>
          <a:xfrm>
            <a:off x="4872159" y="2974963"/>
            <a:ext cx="1363578" cy="307777"/>
          </a:xfrm>
          <a:prstGeom prst="rect">
            <a:avLst/>
          </a:prstGeom>
          <a:noFill/>
        </p:spPr>
        <p:txBody>
          <a:bodyPr wrap="none" rtlCol="0">
            <a:spAutoFit/>
          </a:bodyPr>
          <a:lstStyle/>
          <a:p>
            <a:pPr algn="ctr"/>
            <a:r>
              <a:rPr lang="da-DK" altLang="zh-CN" sz="1400" b="1">
                <a:solidFill>
                  <a:srgbClr val="2E5660"/>
                </a:solidFill>
                <a:latin typeface="微软雅黑" panose="020B0503020204020204" charset="-122"/>
                <a:ea typeface="微软雅黑" panose="020B0503020204020204" charset="-122"/>
              </a:rPr>
              <a:t>Lorem ipsum</a:t>
            </a:r>
            <a:endParaRPr lang="zh-CN" altLang="en-US" sz="1400" b="1">
              <a:solidFill>
                <a:srgbClr val="2E5660"/>
              </a:solidFill>
              <a:latin typeface="微软雅黑" panose="020B0503020204020204" charset="-122"/>
              <a:ea typeface="微软雅黑" panose="020B0503020204020204" charset="-122"/>
            </a:endParaRPr>
          </a:p>
        </p:txBody>
      </p:sp>
      <p:sp>
        <p:nvSpPr>
          <p:cNvPr id="45" name="矩形 44"/>
          <p:cNvSpPr/>
          <p:nvPr/>
        </p:nvSpPr>
        <p:spPr>
          <a:xfrm>
            <a:off x="6682581" y="3587145"/>
            <a:ext cx="2105356" cy="784830"/>
          </a:xfrm>
          <a:prstGeom prst="rect">
            <a:avLst/>
          </a:prstGeom>
        </p:spPr>
        <p:txBody>
          <a:bodyPr wrap="square">
            <a:spAutoFit/>
          </a:bodyPr>
          <a:lstStyle/>
          <a:p>
            <a:pPr lvl="0" algn="ctr">
              <a:lnSpc>
                <a:spcPct val="150000"/>
              </a:lnSpc>
              <a:defRPr/>
            </a:pPr>
            <a:r>
              <a:rPr lang="en-US" altLang="zh-CN" sz="1000">
                <a:solidFill>
                  <a:srgbClr val="613620"/>
                </a:solidFill>
                <a:cs typeface="Arial" panose="020B0604020202020204" pitchFamily="34" charset="0"/>
              </a:rPr>
              <a:t>Lorem ipsum dolor sit amet, consectetuer adipiscing elit. Aenean commodo ligula eget dolor. </a:t>
            </a:r>
            <a:endParaRPr lang="zh-CN" altLang="en-US" sz="1000">
              <a:solidFill>
                <a:srgbClr val="613620"/>
              </a:solidFill>
            </a:endParaRPr>
          </a:p>
        </p:txBody>
      </p:sp>
      <p:sp>
        <p:nvSpPr>
          <p:cNvPr id="46" name="文本框 45"/>
          <p:cNvSpPr txBox="1"/>
          <p:nvPr/>
        </p:nvSpPr>
        <p:spPr>
          <a:xfrm>
            <a:off x="7017612" y="2974963"/>
            <a:ext cx="1363578" cy="307777"/>
          </a:xfrm>
          <a:prstGeom prst="rect">
            <a:avLst/>
          </a:prstGeom>
          <a:noFill/>
        </p:spPr>
        <p:txBody>
          <a:bodyPr wrap="none" rtlCol="0">
            <a:spAutoFit/>
          </a:bodyPr>
          <a:lstStyle/>
          <a:p>
            <a:pPr algn="ctr"/>
            <a:r>
              <a:rPr lang="da-DK" altLang="zh-CN" sz="1400" b="1">
                <a:solidFill>
                  <a:srgbClr val="2E5660"/>
                </a:solidFill>
                <a:latin typeface="微软雅黑" panose="020B0503020204020204" charset="-122"/>
                <a:ea typeface="微软雅黑" panose="020B0503020204020204" charset="-122"/>
              </a:rPr>
              <a:t>Lorem ipsum</a:t>
            </a:r>
            <a:endParaRPr lang="zh-CN" altLang="en-US" sz="1400" b="1">
              <a:solidFill>
                <a:srgbClr val="2E566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283226" y="308732"/>
            <a:ext cx="8577548" cy="455284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58075" y="506546"/>
            <a:ext cx="8227851" cy="4178461"/>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7"/>
          <p:cNvSpPr txBox="1">
            <a:spLocks noChangeArrowheads="1"/>
          </p:cNvSpPr>
          <p:nvPr/>
        </p:nvSpPr>
        <p:spPr bwMode="auto">
          <a:xfrm>
            <a:off x="4572001" y="796649"/>
            <a:ext cx="1330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1600">
                <a:solidFill>
                  <a:schemeClr val="bg1"/>
                </a:solidFill>
                <a:latin typeface="微软雅黑" panose="020B0503020204020204" charset="-122"/>
                <a:ea typeface="微软雅黑" panose="020B0503020204020204" charset="-122"/>
              </a:rPr>
              <a:t>01.</a:t>
            </a:r>
            <a:r>
              <a:rPr lang="zh-CN" altLang="en-US" sz="1600">
                <a:solidFill>
                  <a:schemeClr val="bg1"/>
                </a:solidFill>
                <a:latin typeface="微软雅黑" panose="020B0503020204020204" charset="-122"/>
                <a:ea typeface="微软雅黑" panose="020B0503020204020204" charset="-122"/>
              </a:rPr>
              <a:t>项目介绍</a:t>
            </a:r>
          </a:p>
        </p:txBody>
      </p:sp>
      <p:sp>
        <p:nvSpPr>
          <p:cNvPr id="4" name="文本框 3"/>
          <p:cNvSpPr txBox="1">
            <a:spLocks noChangeArrowheads="1"/>
          </p:cNvSpPr>
          <p:nvPr/>
        </p:nvSpPr>
        <p:spPr bwMode="auto">
          <a:xfrm>
            <a:off x="4575176" y="2823999"/>
            <a:ext cx="13179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1600">
                <a:solidFill>
                  <a:schemeClr val="bg1"/>
                </a:solidFill>
                <a:latin typeface="微软雅黑" panose="020B0503020204020204" charset="-122"/>
                <a:ea typeface="微软雅黑" panose="020B0503020204020204" charset="-122"/>
              </a:rPr>
              <a:t>03.</a:t>
            </a:r>
            <a:r>
              <a:rPr lang="zh-CN" altLang="en-US" sz="1600">
                <a:solidFill>
                  <a:schemeClr val="bg1"/>
                </a:solidFill>
                <a:latin typeface="微软雅黑" panose="020B0503020204020204" charset="-122"/>
                <a:ea typeface="微软雅黑" panose="020B0503020204020204" charset="-122"/>
              </a:rPr>
              <a:t>项目规划</a:t>
            </a:r>
          </a:p>
        </p:txBody>
      </p:sp>
      <p:sp>
        <p:nvSpPr>
          <p:cNvPr id="5" name="文本框 7"/>
          <p:cNvSpPr txBox="1">
            <a:spLocks noChangeArrowheads="1"/>
          </p:cNvSpPr>
          <p:nvPr/>
        </p:nvSpPr>
        <p:spPr bwMode="auto">
          <a:xfrm>
            <a:off x="4573588" y="1841516"/>
            <a:ext cx="13179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1600">
                <a:solidFill>
                  <a:schemeClr val="bg1"/>
                </a:solidFill>
                <a:latin typeface="微软雅黑" panose="020B0503020204020204" charset="-122"/>
                <a:ea typeface="微软雅黑" panose="020B0503020204020204" charset="-122"/>
              </a:rPr>
              <a:t>02.</a:t>
            </a:r>
            <a:r>
              <a:rPr lang="zh-CN" altLang="en-US" sz="1600">
                <a:solidFill>
                  <a:schemeClr val="bg1"/>
                </a:solidFill>
                <a:latin typeface="微软雅黑" panose="020B0503020204020204" charset="-122"/>
                <a:ea typeface="微软雅黑" panose="020B0503020204020204" charset="-122"/>
              </a:rPr>
              <a:t>市场分析</a:t>
            </a:r>
          </a:p>
        </p:txBody>
      </p:sp>
      <p:sp>
        <p:nvSpPr>
          <p:cNvPr id="6" name="文本框 7"/>
          <p:cNvSpPr txBox="1">
            <a:spLocks noChangeArrowheads="1"/>
          </p:cNvSpPr>
          <p:nvPr/>
        </p:nvSpPr>
        <p:spPr bwMode="auto">
          <a:xfrm>
            <a:off x="4572001" y="3795713"/>
            <a:ext cx="1330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1600">
                <a:solidFill>
                  <a:schemeClr val="bg1"/>
                </a:solidFill>
                <a:latin typeface="微软雅黑" panose="020B0503020204020204" charset="-122"/>
                <a:ea typeface="微软雅黑" panose="020B0503020204020204" charset="-122"/>
              </a:rPr>
              <a:t>04.</a:t>
            </a:r>
            <a:r>
              <a:rPr lang="zh-CN" altLang="en-US" sz="1600">
                <a:solidFill>
                  <a:schemeClr val="bg1"/>
                </a:solidFill>
                <a:latin typeface="微软雅黑" panose="020B0503020204020204" charset="-122"/>
                <a:ea typeface="微软雅黑" panose="020B0503020204020204" charset="-122"/>
              </a:rPr>
              <a:t>投资回报</a:t>
            </a:r>
          </a:p>
        </p:txBody>
      </p:sp>
      <p:sp>
        <p:nvSpPr>
          <p:cNvPr id="7" name="矩形 6"/>
          <p:cNvSpPr/>
          <p:nvPr/>
        </p:nvSpPr>
        <p:spPr>
          <a:xfrm>
            <a:off x="4572000" y="1095675"/>
            <a:ext cx="3452055" cy="369332"/>
          </a:xfrm>
          <a:prstGeom prst="rect">
            <a:avLst/>
          </a:prstGeom>
        </p:spPr>
        <p:txBody>
          <a:bodyPr wrap="square">
            <a:spAutoFit/>
          </a:bodyPr>
          <a:lstStyle/>
          <a:p>
            <a:pPr defTabSz="914400">
              <a:defRPr/>
            </a:pPr>
            <a:r>
              <a:rPr lang="en-US" altLang="zh-CN" sz="900" kern="0">
                <a:solidFill>
                  <a:schemeClr val="bg1"/>
                </a:solidFill>
                <a:ea typeface="宋体" panose="02010600030101010101" pitchFamily="2" charset="-122"/>
                <a:cs typeface="Arial" panose="020B0604020202020204" pitchFamily="34" charset="0"/>
              </a:rPr>
              <a:t>Lorem ipsum dolor sit amet, consectetuer adipiscing elit. Aenean commodo ligula eget dolor. Aenean massa. </a:t>
            </a:r>
            <a:endParaRPr lang="zh-CN" altLang="en-US" sz="1600" kern="0">
              <a:solidFill>
                <a:schemeClr val="bg1"/>
              </a:solidFill>
            </a:endParaRPr>
          </a:p>
        </p:txBody>
      </p:sp>
      <p:sp>
        <p:nvSpPr>
          <p:cNvPr id="8" name="矩形 7"/>
          <p:cNvSpPr/>
          <p:nvPr/>
        </p:nvSpPr>
        <p:spPr>
          <a:xfrm>
            <a:off x="4572000" y="2129542"/>
            <a:ext cx="3452055" cy="369332"/>
          </a:xfrm>
          <a:prstGeom prst="rect">
            <a:avLst/>
          </a:prstGeom>
        </p:spPr>
        <p:txBody>
          <a:bodyPr wrap="square">
            <a:spAutoFit/>
          </a:bodyPr>
          <a:lstStyle/>
          <a:p>
            <a:pPr defTabSz="914400">
              <a:defRPr/>
            </a:pPr>
            <a:r>
              <a:rPr lang="en-US" altLang="zh-CN" sz="900" kern="0">
                <a:solidFill>
                  <a:schemeClr val="bg1"/>
                </a:solidFill>
                <a:ea typeface="宋体" panose="02010600030101010101" pitchFamily="2" charset="-122"/>
                <a:cs typeface="Arial" panose="020B0604020202020204" pitchFamily="34" charset="0"/>
              </a:rPr>
              <a:t>Lorem ipsum dolor sit amet, consectetuer adipiscing elit. Aenean commodo ligula eget dolor. Aenean massa. </a:t>
            </a:r>
            <a:endParaRPr lang="zh-CN" altLang="en-US" sz="1600" kern="0">
              <a:solidFill>
                <a:schemeClr val="bg1"/>
              </a:solidFill>
            </a:endParaRPr>
          </a:p>
        </p:txBody>
      </p:sp>
      <p:sp>
        <p:nvSpPr>
          <p:cNvPr id="9" name="矩形 8"/>
          <p:cNvSpPr/>
          <p:nvPr/>
        </p:nvSpPr>
        <p:spPr>
          <a:xfrm>
            <a:off x="4572000" y="3104521"/>
            <a:ext cx="3452055" cy="369332"/>
          </a:xfrm>
          <a:prstGeom prst="rect">
            <a:avLst/>
          </a:prstGeom>
        </p:spPr>
        <p:txBody>
          <a:bodyPr wrap="square">
            <a:spAutoFit/>
          </a:bodyPr>
          <a:lstStyle/>
          <a:p>
            <a:pPr defTabSz="914400">
              <a:defRPr/>
            </a:pPr>
            <a:r>
              <a:rPr lang="en-US" altLang="zh-CN" sz="900" kern="0">
                <a:solidFill>
                  <a:schemeClr val="bg1"/>
                </a:solidFill>
                <a:ea typeface="宋体" panose="02010600030101010101" pitchFamily="2" charset="-122"/>
                <a:cs typeface="Arial" panose="020B0604020202020204" pitchFamily="34" charset="0"/>
              </a:rPr>
              <a:t>Lorem ipsum dolor sit amet, consectetuer adipiscing elit. Aenean commodo ligula eget dolor. Aenean massa. </a:t>
            </a:r>
            <a:endParaRPr lang="zh-CN" altLang="en-US" sz="1600" kern="0">
              <a:solidFill>
                <a:schemeClr val="bg1"/>
              </a:solidFill>
            </a:endParaRPr>
          </a:p>
        </p:txBody>
      </p:sp>
      <p:sp>
        <p:nvSpPr>
          <p:cNvPr id="10" name="矩形 9"/>
          <p:cNvSpPr/>
          <p:nvPr/>
        </p:nvSpPr>
        <p:spPr>
          <a:xfrm>
            <a:off x="4572000" y="4086378"/>
            <a:ext cx="3452055" cy="369332"/>
          </a:xfrm>
          <a:prstGeom prst="rect">
            <a:avLst/>
          </a:prstGeom>
        </p:spPr>
        <p:txBody>
          <a:bodyPr wrap="square">
            <a:spAutoFit/>
          </a:bodyPr>
          <a:lstStyle/>
          <a:p>
            <a:pPr defTabSz="914400">
              <a:defRPr/>
            </a:pPr>
            <a:r>
              <a:rPr lang="en-US" altLang="zh-CN" sz="900" kern="0">
                <a:solidFill>
                  <a:schemeClr val="bg1"/>
                </a:solidFill>
                <a:ea typeface="宋体" panose="02010600030101010101" pitchFamily="2" charset="-122"/>
                <a:cs typeface="Arial" panose="020B0604020202020204" pitchFamily="34" charset="0"/>
              </a:rPr>
              <a:t>Lorem ipsum dolor sit amet, consectetuer adipiscing elit. Aenean commodo ligula eget dolor. Aenean massa. </a:t>
            </a:r>
            <a:endParaRPr lang="zh-CN" altLang="en-US" sz="1600" kern="0">
              <a:solidFill>
                <a:schemeClr val="bg1"/>
              </a:solidFill>
            </a:endParaRPr>
          </a:p>
        </p:txBody>
      </p:sp>
      <p:sp>
        <p:nvSpPr>
          <p:cNvPr id="18" name="文本框 17"/>
          <p:cNvSpPr txBox="1"/>
          <p:nvPr/>
        </p:nvSpPr>
        <p:spPr>
          <a:xfrm>
            <a:off x="638033" y="1791684"/>
            <a:ext cx="1481496" cy="769441"/>
          </a:xfrm>
          <a:prstGeom prst="rect">
            <a:avLst/>
          </a:prstGeom>
        </p:spPr>
        <p:txBody>
          <a:bodyPr wrap="none">
            <a:spAutoFit/>
          </a:bodyPr>
          <a:lstStyle>
            <a:defPPr>
              <a:defRPr lang="zh-CN"/>
            </a:defPPr>
            <a:lvl1pPr>
              <a:defRPr sz="4400">
                <a:solidFill>
                  <a:prstClr val="white"/>
                </a:solidFill>
                <a:effectLst>
                  <a:outerShdw blurRad="50800" dist="38100" dir="5400000" algn="t" rotWithShape="0">
                    <a:prstClr val="black">
                      <a:alpha val="40000"/>
                    </a:prstClr>
                  </a:outerShdw>
                </a:effectLst>
                <a:latin typeface="Impact" panose="020B0806030902050204" pitchFamily="34" charset="0"/>
                <a:ea typeface="方正兰亭黑_GBK"/>
              </a:defRPr>
            </a:lvl1pPr>
          </a:lstStyle>
          <a:p>
            <a:r>
              <a:rPr lang="zh-CN" altLang="en-US" b="1">
                <a:effectLst/>
                <a:latin typeface="+mn-ea"/>
                <a:ea typeface="+mn-ea"/>
              </a:rPr>
              <a:t>目 录</a:t>
            </a:r>
          </a:p>
        </p:txBody>
      </p:sp>
      <p:cxnSp>
        <p:nvCxnSpPr>
          <p:cNvPr id="13" name="直接连接符 12"/>
          <p:cNvCxnSpPr/>
          <p:nvPr/>
        </p:nvCxnSpPr>
        <p:spPr>
          <a:xfrm>
            <a:off x="765677" y="2585152"/>
            <a:ext cx="1019504"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650063" y="2571750"/>
            <a:ext cx="2214196" cy="646331"/>
          </a:xfrm>
          <a:prstGeom prst="rect">
            <a:avLst/>
          </a:prstGeom>
        </p:spPr>
        <p:txBody>
          <a:bodyPr wrap="none">
            <a:spAutoFit/>
          </a:bodyPr>
          <a:lstStyle/>
          <a:p>
            <a:pPr>
              <a:defRPr/>
            </a:pPr>
            <a:r>
              <a:rPr lang="en-US" altLang="zh-CN" sz="3600">
                <a:solidFill>
                  <a:prstClr val="white"/>
                </a:solidFill>
                <a:latin typeface="+mj-lt"/>
                <a:ea typeface="+mj-ea"/>
              </a:rPr>
              <a:t>CONTENTS</a:t>
            </a:r>
            <a:endParaRPr lang="zh-CN" altLang="en-US" sz="1600">
              <a:latin typeface="+mj-lt"/>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500" advTm="0">
        <p14:window dir="vert"/>
      </p:transition>
    </mc:Choice>
    <mc:Fallback xmlns="">
      <p:transition spd="slow"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椭圆 125"/>
          <p:cNvSpPr/>
          <p:nvPr/>
        </p:nvSpPr>
        <p:spPr>
          <a:xfrm>
            <a:off x="8079205" y="3487471"/>
            <a:ext cx="755776" cy="755776"/>
          </a:xfrm>
          <a:prstGeom prst="ellipse">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ln>
          <a:effectLst>
            <a:outerShdw blurRad="254000" dist="127000" dir="8160000" algn="tr" rotWithShape="0">
              <a:prstClr val="black">
                <a:alpha val="34000"/>
              </a:prstClr>
            </a:outerShdw>
          </a:effectLst>
        </p:spPr>
        <p:txBody>
          <a:bodyPr anchor="ctr"/>
          <a:lstStyle/>
          <a:p>
            <a:pPr algn="ctr" defTabSz="914400">
              <a:defRPr/>
            </a:pPr>
            <a:endParaRPr lang="zh-CN" altLang="en-US" sz="1800" kern="0">
              <a:solidFill>
                <a:srgbClr val="002060"/>
              </a:solidFill>
              <a:latin typeface="Calibri" panose="020F0502020204030204"/>
              <a:ea typeface="宋体" panose="02010600030101010101" pitchFamily="2" charset="-122"/>
            </a:endParaRPr>
          </a:p>
        </p:txBody>
      </p:sp>
      <p:sp>
        <p:nvSpPr>
          <p:cNvPr id="125" name="椭圆 124"/>
          <p:cNvSpPr/>
          <p:nvPr/>
        </p:nvSpPr>
        <p:spPr>
          <a:xfrm>
            <a:off x="190452" y="3510357"/>
            <a:ext cx="755776" cy="755776"/>
          </a:xfrm>
          <a:prstGeom prst="ellipse">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ln>
          <a:effectLst>
            <a:outerShdw blurRad="254000" dist="127000" dir="8160000" algn="tr" rotWithShape="0">
              <a:prstClr val="black">
                <a:alpha val="34000"/>
              </a:prstClr>
            </a:outerShdw>
          </a:effectLst>
        </p:spPr>
        <p:txBody>
          <a:bodyPr anchor="ctr"/>
          <a:lstStyle/>
          <a:p>
            <a:pPr algn="ctr" defTabSz="914400">
              <a:defRPr/>
            </a:pPr>
            <a:endParaRPr lang="zh-CN" altLang="en-US" sz="1800" kern="0">
              <a:solidFill>
                <a:srgbClr val="002060"/>
              </a:solidFill>
              <a:latin typeface="Calibri" panose="020F0502020204030204"/>
              <a:ea typeface="宋体" panose="02010600030101010101" pitchFamily="2" charset="-122"/>
            </a:endParaRPr>
          </a:p>
        </p:txBody>
      </p:sp>
      <p:sp>
        <p:nvSpPr>
          <p:cNvPr id="2" name="标题 1"/>
          <p:cNvSpPr>
            <a:spLocks noGrp="1"/>
          </p:cNvSpPr>
          <p:nvPr>
            <p:ph type="title"/>
          </p:nvPr>
        </p:nvSpPr>
        <p:spPr/>
        <p:txBody>
          <a:bodyPr/>
          <a:lstStyle/>
          <a:p>
            <a:r>
              <a:rPr lang="en-US" altLang="zh-CN"/>
              <a:t>3.2 </a:t>
            </a:r>
            <a:r>
              <a:rPr lang="zh-CN" altLang="en-US"/>
              <a:t>未来规划</a:t>
            </a:r>
          </a:p>
        </p:txBody>
      </p:sp>
      <p:cxnSp>
        <p:nvCxnSpPr>
          <p:cNvPr id="41" name="Straight Connector 7"/>
          <p:cNvCxnSpPr/>
          <p:nvPr/>
        </p:nvCxnSpPr>
        <p:spPr>
          <a:xfrm>
            <a:off x="900943" y="3917770"/>
            <a:ext cx="7161454" cy="0"/>
          </a:xfrm>
          <a:prstGeom prst="line">
            <a:avLst/>
          </a:prstGeom>
          <a:noFill/>
          <a:ln w="12700" cap="flat" cmpd="sng" algn="ctr">
            <a:solidFill>
              <a:sysClr val="window" lastClr="FFFFFF">
                <a:lumMod val="75000"/>
              </a:sysClr>
            </a:solidFill>
            <a:prstDash val="sysDash"/>
            <a:round/>
          </a:ln>
          <a:effectLst/>
        </p:spPr>
      </p:cxnSp>
      <p:sp>
        <p:nvSpPr>
          <p:cNvPr id="43" name="Rectangle 42"/>
          <p:cNvSpPr/>
          <p:nvPr/>
        </p:nvSpPr>
        <p:spPr>
          <a:xfrm>
            <a:off x="8338033" y="3774339"/>
            <a:ext cx="238120" cy="238120"/>
          </a:xfrm>
          <a:prstGeom prst="rect">
            <a:avLst/>
          </a:prstGeom>
          <a:solidFill>
            <a:srgbClr val="C5172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44" name="Rectangle 46"/>
          <p:cNvSpPr/>
          <p:nvPr/>
        </p:nvSpPr>
        <p:spPr>
          <a:xfrm>
            <a:off x="8123390" y="3210473"/>
            <a:ext cx="635110" cy="276999"/>
          </a:xfrm>
          <a:prstGeom prst="rect">
            <a:avLst/>
          </a:prstGeom>
        </p:spPr>
        <p:txBody>
          <a:bodyPr wrap="none">
            <a:spAutoFit/>
          </a:bodyPr>
          <a:lstStyle/>
          <a:p>
            <a:r>
              <a:rPr lang="en-US" sz="1200" b="1" dirty="0">
                <a:solidFill>
                  <a:prstClr val="white">
                    <a:lumMod val="65000"/>
                  </a:prstClr>
                </a:solidFill>
                <a:latin typeface="+mj-ea"/>
                <a:ea typeface="+mj-ea"/>
                <a:cs typeface="Open Sans" pitchFamily="34" charset="0"/>
              </a:rPr>
              <a:t>Finish</a:t>
            </a:r>
          </a:p>
        </p:txBody>
      </p:sp>
      <p:sp>
        <p:nvSpPr>
          <p:cNvPr id="45" name="Oval 12"/>
          <p:cNvSpPr/>
          <p:nvPr/>
        </p:nvSpPr>
        <p:spPr>
          <a:xfrm>
            <a:off x="2059729" y="3813667"/>
            <a:ext cx="208206" cy="208206"/>
          </a:xfrm>
          <a:prstGeom prst="ellipse">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cxnSp>
        <p:nvCxnSpPr>
          <p:cNvPr id="46" name="Straight Connector 26"/>
          <p:cNvCxnSpPr/>
          <p:nvPr/>
        </p:nvCxnSpPr>
        <p:spPr>
          <a:xfrm rot="16200000" flipH="1">
            <a:off x="1285716" y="2927237"/>
            <a:ext cx="1763355" cy="8809"/>
          </a:xfrm>
          <a:prstGeom prst="line">
            <a:avLst/>
          </a:prstGeom>
          <a:noFill/>
          <a:ln w="6350" cap="flat" cmpd="sng" algn="ctr">
            <a:solidFill>
              <a:sysClr val="window" lastClr="FFFFFF">
                <a:lumMod val="75000"/>
              </a:sysClr>
            </a:solidFill>
            <a:prstDash val="solid"/>
            <a:miter lim="800000"/>
          </a:ln>
          <a:effectLst/>
        </p:spPr>
      </p:cxnSp>
      <p:sp>
        <p:nvSpPr>
          <p:cNvPr id="47" name="Teardrop 25"/>
          <p:cNvSpPr/>
          <p:nvPr/>
        </p:nvSpPr>
        <p:spPr>
          <a:xfrm rot="8100000">
            <a:off x="1954357" y="1401579"/>
            <a:ext cx="418280" cy="418280"/>
          </a:xfrm>
          <a:prstGeom prst="teardrop">
            <a:avLst>
              <a:gd name="adj" fmla="val 131619"/>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48" name="Oval 16"/>
          <p:cNvSpPr/>
          <p:nvPr/>
        </p:nvSpPr>
        <p:spPr>
          <a:xfrm>
            <a:off x="5131563" y="3813667"/>
            <a:ext cx="208206" cy="208206"/>
          </a:xfrm>
          <a:prstGeom prst="ellipse">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cxnSp>
        <p:nvCxnSpPr>
          <p:cNvPr id="49" name="Straight Connector 38"/>
          <p:cNvCxnSpPr/>
          <p:nvPr/>
        </p:nvCxnSpPr>
        <p:spPr>
          <a:xfrm rot="16200000" flipH="1">
            <a:off x="4357550" y="2927237"/>
            <a:ext cx="1763355" cy="8809"/>
          </a:xfrm>
          <a:prstGeom prst="line">
            <a:avLst/>
          </a:prstGeom>
          <a:noFill/>
          <a:ln w="6350" cap="flat" cmpd="sng" algn="ctr">
            <a:solidFill>
              <a:sysClr val="window" lastClr="FFFFFF">
                <a:lumMod val="75000"/>
              </a:sysClr>
            </a:solidFill>
            <a:prstDash val="solid"/>
            <a:miter lim="800000"/>
          </a:ln>
          <a:effectLst/>
        </p:spPr>
      </p:cxnSp>
      <p:sp>
        <p:nvSpPr>
          <p:cNvPr id="50" name="Teardrop 37"/>
          <p:cNvSpPr/>
          <p:nvPr/>
        </p:nvSpPr>
        <p:spPr>
          <a:xfrm rot="8100000">
            <a:off x="5026191" y="1401579"/>
            <a:ext cx="418280" cy="418280"/>
          </a:xfrm>
          <a:prstGeom prst="teardrop">
            <a:avLst>
              <a:gd name="adj" fmla="val 131619"/>
            </a:avLst>
          </a:prstGeom>
          <a:solidFill>
            <a:schemeClr val="accent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51" name="Oval 14"/>
          <p:cNvSpPr/>
          <p:nvPr/>
        </p:nvSpPr>
        <p:spPr>
          <a:xfrm>
            <a:off x="3559927" y="3813667"/>
            <a:ext cx="208206" cy="208206"/>
          </a:xfrm>
          <a:prstGeom prst="ellipse">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cxnSp>
        <p:nvCxnSpPr>
          <p:cNvPr id="52" name="Straight Connector 34"/>
          <p:cNvCxnSpPr/>
          <p:nvPr/>
        </p:nvCxnSpPr>
        <p:spPr>
          <a:xfrm rot="5400000">
            <a:off x="3199634" y="3348179"/>
            <a:ext cx="928694" cy="1588"/>
          </a:xfrm>
          <a:prstGeom prst="line">
            <a:avLst/>
          </a:prstGeom>
          <a:noFill/>
          <a:ln w="6350" cap="flat" cmpd="sng" algn="ctr">
            <a:solidFill>
              <a:sysClr val="window" lastClr="FFFFFF">
                <a:lumMod val="75000"/>
              </a:sysClr>
            </a:solidFill>
            <a:prstDash val="solid"/>
            <a:miter lim="800000"/>
          </a:ln>
          <a:effectLst/>
        </p:spPr>
      </p:cxnSp>
      <p:sp>
        <p:nvSpPr>
          <p:cNvPr id="53" name="Teardrop 33"/>
          <p:cNvSpPr/>
          <p:nvPr/>
        </p:nvSpPr>
        <p:spPr>
          <a:xfrm rot="8100000">
            <a:off x="3455254" y="2208032"/>
            <a:ext cx="418280" cy="418280"/>
          </a:xfrm>
          <a:prstGeom prst="teardrop">
            <a:avLst>
              <a:gd name="adj" fmla="val 131619"/>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54" name="Oval 18"/>
          <p:cNvSpPr/>
          <p:nvPr/>
        </p:nvSpPr>
        <p:spPr>
          <a:xfrm>
            <a:off x="6703199" y="3813667"/>
            <a:ext cx="208206" cy="208206"/>
          </a:xfrm>
          <a:prstGeom prst="ellipse">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cxnSp>
        <p:nvCxnSpPr>
          <p:cNvPr id="55" name="Straight Connector 24"/>
          <p:cNvCxnSpPr/>
          <p:nvPr/>
        </p:nvCxnSpPr>
        <p:spPr>
          <a:xfrm rot="5400000">
            <a:off x="6342906" y="3348179"/>
            <a:ext cx="928694" cy="1588"/>
          </a:xfrm>
          <a:prstGeom prst="line">
            <a:avLst/>
          </a:prstGeom>
          <a:noFill/>
          <a:ln w="6350" cap="flat" cmpd="sng" algn="ctr">
            <a:solidFill>
              <a:sysClr val="window" lastClr="FFFFFF">
                <a:lumMod val="75000"/>
              </a:sysClr>
            </a:solidFill>
            <a:prstDash val="solid"/>
            <a:miter lim="800000"/>
          </a:ln>
          <a:effectLst/>
        </p:spPr>
      </p:cxnSp>
      <p:sp>
        <p:nvSpPr>
          <p:cNvPr id="56" name="Teardrop 21"/>
          <p:cNvSpPr/>
          <p:nvPr/>
        </p:nvSpPr>
        <p:spPr>
          <a:xfrm rot="8100000">
            <a:off x="6598526" y="2208032"/>
            <a:ext cx="418280" cy="418280"/>
          </a:xfrm>
          <a:prstGeom prst="teardrop">
            <a:avLst>
              <a:gd name="adj" fmla="val 13161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57" name="矩形 56"/>
          <p:cNvSpPr/>
          <p:nvPr/>
        </p:nvSpPr>
        <p:spPr>
          <a:xfrm>
            <a:off x="1394527" y="4128036"/>
            <a:ext cx="1527597" cy="646331"/>
          </a:xfrm>
          <a:prstGeom prst="rect">
            <a:avLst/>
          </a:prstGeom>
        </p:spPr>
        <p:txBody>
          <a:bodyPr wrap="square">
            <a:spAutoFit/>
          </a:bodyPr>
          <a:lstStyle/>
          <a:p>
            <a:pPr algn="ctr" fontAlgn="base">
              <a:lnSpc>
                <a:spcPct val="150000"/>
              </a:lnSpc>
              <a:spcBef>
                <a:spcPct val="0"/>
              </a:spcBef>
              <a:spcAft>
                <a:spcPct val="0"/>
              </a:spcAft>
              <a:defRPr/>
            </a:pPr>
            <a:r>
              <a:rPr lang="en-US" altLang="zh-CN" sz="800">
                <a:solidFill>
                  <a:srgbClr val="613620"/>
                </a:solidFill>
                <a:latin typeface="微软雅黑 Light" panose="020B0502040204020203" charset="-122"/>
              </a:rPr>
              <a:t>Donec luctus nibh sit amet sem vulputate venenatis bibendum orci pulvinar. </a:t>
            </a:r>
          </a:p>
        </p:txBody>
      </p:sp>
      <p:sp>
        <p:nvSpPr>
          <p:cNvPr id="58" name="矩形 57"/>
          <p:cNvSpPr/>
          <p:nvPr/>
        </p:nvSpPr>
        <p:spPr>
          <a:xfrm>
            <a:off x="2938932" y="4140096"/>
            <a:ext cx="1527597" cy="646331"/>
          </a:xfrm>
          <a:prstGeom prst="rect">
            <a:avLst/>
          </a:prstGeom>
        </p:spPr>
        <p:txBody>
          <a:bodyPr wrap="square">
            <a:spAutoFit/>
          </a:bodyPr>
          <a:lstStyle/>
          <a:p>
            <a:pPr algn="ctr" fontAlgn="base">
              <a:lnSpc>
                <a:spcPct val="150000"/>
              </a:lnSpc>
              <a:spcBef>
                <a:spcPct val="0"/>
              </a:spcBef>
              <a:spcAft>
                <a:spcPct val="0"/>
              </a:spcAft>
              <a:defRPr/>
            </a:pPr>
            <a:r>
              <a:rPr lang="en-US" altLang="zh-CN" sz="800">
                <a:solidFill>
                  <a:srgbClr val="613620"/>
                </a:solidFill>
                <a:latin typeface="微软雅黑 Light" panose="020B0502040204020203" charset="-122"/>
              </a:rPr>
              <a:t>Donec luctus nibh sit amet sem vulputate venenatis bibendum orci pulvinar. </a:t>
            </a:r>
          </a:p>
        </p:txBody>
      </p:sp>
      <p:sp>
        <p:nvSpPr>
          <p:cNvPr id="59" name="矩形 58"/>
          <p:cNvSpPr/>
          <p:nvPr/>
        </p:nvSpPr>
        <p:spPr>
          <a:xfrm>
            <a:off x="4483337" y="4140096"/>
            <a:ext cx="1527597" cy="646331"/>
          </a:xfrm>
          <a:prstGeom prst="rect">
            <a:avLst/>
          </a:prstGeom>
        </p:spPr>
        <p:txBody>
          <a:bodyPr wrap="square">
            <a:spAutoFit/>
          </a:bodyPr>
          <a:lstStyle/>
          <a:p>
            <a:pPr algn="ctr" fontAlgn="base">
              <a:lnSpc>
                <a:spcPct val="150000"/>
              </a:lnSpc>
              <a:spcBef>
                <a:spcPct val="0"/>
              </a:spcBef>
              <a:spcAft>
                <a:spcPct val="0"/>
              </a:spcAft>
              <a:defRPr/>
            </a:pPr>
            <a:r>
              <a:rPr lang="en-US" altLang="zh-CN" sz="800">
                <a:solidFill>
                  <a:srgbClr val="613620"/>
                </a:solidFill>
                <a:latin typeface="微软雅黑 Light" panose="020B0502040204020203" charset="-122"/>
              </a:rPr>
              <a:t>Donec luctus nibh sit amet sem vulputate venenatis bibendum orci pulvinar. </a:t>
            </a:r>
          </a:p>
        </p:txBody>
      </p:sp>
      <p:sp>
        <p:nvSpPr>
          <p:cNvPr id="60" name="矩形 59"/>
          <p:cNvSpPr/>
          <p:nvPr/>
        </p:nvSpPr>
        <p:spPr>
          <a:xfrm>
            <a:off x="6027743" y="4125976"/>
            <a:ext cx="1527597" cy="646331"/>
          </a:xfrm>
          <a:prstGeom prst="rect">
            <a:avLst/>
          </a:prstGeom>
        </p:spPr>
        <p:txBody>
          <a:bodyPr wrap="square">
            <a:spAutoFit/>
          </a:bodyPr>
          <a:lstStyle/>
          <a:p>
            <a:pPr algn="ctr" fontAlgn="base">
              <a:lnSpc>
                <a:spcPct val="150000"/>
              </a:lnSpc>
              <a:spcBef>
                <a:spcPct val="0"/>
              </a:spcBef>
              <a:spcAft>
                <a:spcPct val="0"/>
              </a:spcAft>
              <a:defRPr/>
            </a:pPr>
            <a:r>
              <a:rPr lang="en-US" altLang="zh-CN" sz="800">
                <a:solidFill>
                  <a:srgbClr val="613620"/>
                </a:solidFill>
                <a:latin typeface="微软雅黑 Light" panose="020B0502040204020203" charset="-122"/>
              </a:rPr>
              <a:t>Donec luctus nibh sit amet sem vulputate venenatis bibendum orci pulvinar. </a:t>
            </a:r>
          </a:p>
        </p:txBody>
      </p:sp>
      <p:sp>
        <p:nvSpPr>
          <p:cNvPr id="61" name="文本框 5"/>
          <p:cNvSpPr txBox="1">
            <a:spLocks noChangeArrowheads="1"/>
          </p:cNvSpPr>
          <p:nvPr/>
        </p:nvSpPr>
        <p:spPr bwMode="auto">
          <a:xfrm>
            <a:off x="1758215" y="1087132"/>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gn="ctr" fontAlgn="base">
              <a:spcBef>
                <a:spcPct val="0"/>
              </a:spcBef>
              <a:spcAft>
                <a:spcPct val="0"/>
              </a:spcAft>
              <a:defRPr/>
            </a:pPr>
            <a:r>
              <a:rPr lang="zh-CN" altLang="en-US" sz="1200" b="1">
                <a:solidFill>
                  <a:schemeClr val="accent1"/>
                </a:solidFill>
                <a:latin typeface="+mj-ea"/>
                <a:ea typeface="+mj-ea"/>
              </a:rPr>
              <a:t>前期工作</a:t>
            </a:r>
          </a:p>
        </p:txBody>
      </p:sp>
      <p:sp>
        <p:nvSpPr>
          <p:cNvPr id="62" name="文本框 5"/>
          <p:cNvSpPr txBox="1">
            <a:spLocks noChangeArrowheads="1"/>
          </p:cNvSpPr>
          <p:nvPr/>
        </p:nvSpPr>
        <p:spPr bwMode="auto">
          <a:xfrm>
            <a:off x="3288800" y="1918765"/>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gn="ctr" fontAlgn="base">
              <a:spcBef>
                <a:spcPct val="0"/>
              </a:spcBef>
              <a:spcAft>
                <a:spcPct val="0"/>
              </a:spcAft>
              <a:defRPr/>
            </a:pPr>
            <a:r>
              <a:rPr lang="zh-CN" altLang="en-US" sz="1200" b="1">
                <a:solidFill>
                  <a:schemeClr val="accent2"/>
                </a:solidFill>
                <a:latin typeface="+mj-ea"/>
                <a:ea typeface="+mj-ea"/>
              </a:rPr>
              <a:t>中期发展</a:t>
            </a:r>
          </a:p>
        </p:txBody>
      </p:sp>
      <p:sp>
        <p:nvSpPr>
          <p:cNvPr id="63" name="文本框 5"/>
          <p:cNvSpPr txBox="1">
            <a:spLocks noChangeArrowheads="1"/>
          </p:cNvSpPr>
          <p:nvPr/>
        </p:nvSpPr>
        <p:spPr bwMode="auto">
          <a:xfrm>
            <a:off x="4834713" y="1104713"/>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gn="ctr" fontAlgn="base">
              <a:spcBef>
                <a:spcPct val="0"/>
              </a:spcBef>
              <a:spcAft>
                <a:spcPct val="0"/>
              </a:spcAft>
              <a:defRPr/>
            </a:pPr>
            <a:r>
              <a:rPr lang="zh-CN" altLang="en-US" sz="1200" b="1">
                <a:solidFill>
                  <a:schemeClr val="accent3"/>
                </a:solidFill>
                <a:latin typeface="+mj-ea"/>
                <a:ea typeface="+mj-ea"/>
              </a:rPr>
              <a:t>后期开展</a:t>
            </a:r>
          </a:p>
        </p:txBody>
      </p:sp>
      <p:sp>
        <p:nvSpPr>
          <p:cNvPr id="64" name="文本框 5"/>
          <p:cNvSpPr txBox="1">
            <a:spLocks noChangeArrowheads="1"/>
          </p:cNvSpPr>
          <p:nvPr/>
        </p:nvSpPr>
        <p:spPr bwMode="auto">
          <a:xfrm>
            <a:off x="6426795" y="1894033"/>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gn="ctr" fontAlgn="base">
              <a:spcBef>
                <a:spcPct val="0"/>
              </a:spcBef>
              <a:spcAft>
                <a:spcPct val="0"/>
              </a:spcAft>
              <a:defRPr/>
            </a:pPr>
            <a:r>
              <a:rPr lang="zh-CN" altLang="en-US" sz="1200" b="1">
                <a:solidFill>
                  <a:schemeClr val="accent4"/>
                </a:solidFill>
                <a:latin typeface="+mj-ea"/>
                <a:ea typeface="+mj-ea"/>
              </a:rPr>
              <a:t>未来规划</a:t>
            </a:r>
          </a:p>
        </p:txBody>
      </p:sp>
      <p:grpSp>
        <p:nvGrpSpPr>
          <p:cNvPr id="65" name="组合 64"/>
          <p:cNvGrpSpPr/>
          <p:nvPr/>
        </p:nvGrpSpPr>
        <p:grpSpPr>
          <a:xfrm>
            <a:off x="2029542" y="1506528"/>
            <a:ext cx="257564" cy="257563"/>
            <a:chOff x="2473104" y="2145028"/>
            <a:chExt cx="359165" cy="359165"/>
          </a:xfrm>
          <a:solidFill>
            <a:sysClr val="window" lastClr="FFFFFF"/>
          </a:solidFill>
        </p:grpSpPr>
        <p:sp>
          <p:nvSpPr>
            <p:cNvPr id="66"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67"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sp>
        <p:nvSpPr>
          <p:cNvPr id="83" name="AutoShape 112"/>
          <p:cNvSpPr/>
          <p:nvPr/>
        </p:nvSpPr>
        <p:spPr bwMode="auto">
          <a:xfrm>
            <a:off x="5101349" y="1496950"/>
            <a:ext cx="269497" cy="268309"/>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ysClr val="window" lastClr="FFFFFF"/>
          </a:solidFill>
          <a:ln>
            <a:noFill/>
          </a:ln>
          <a:effectLst/>
        </p:spPr>
        <p:txBody>
          <a:bodyPr lIns="19050" tIns="19050" rIns="19050" bIns="19050" anchor="ctr"/>
          <a:lstStyle/>
          <a:p>
            <a:pPr algn="ctr" defTabSz="228600">
              <a:defRPr/>
            </a:pPr>
            <a:endParaRPr lang="en-US" sz="15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nvGrpSpPr>
          <p:cNvPr id="84" name="组合 83"/>
          <p:cNvGrpSpPr/>
          <p:nvPr/>
        </p:nvGrpSpPr>
        <p:grpSpPr>
          <a:xfrm>
            <a:off x="3534636" y="2305018"/>
            <a:ext cx="240620" cy="240620"/>
            <a:chOff x="5394312" y="2141343"/>
            <a:chExt cx="359165" cy="359165"/>
          </a:xfrm>
          <a:solidFill>
            <a:sysClr val="window" lastClr="FFFFFF"/>
          </a:solidFill>
        </p:grpSpPr>
        <p:sp>
          <p:nvSpPr>
            <p:cNvPr id="85" name="AutoShape 56"/>
            <p:cNvSpPr/>
            <p:nvPr/>
          </p:nvSpPr>
          <p:spPr bwMode="auto">
            <a:xfrm>
              <a:off x="5394312"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algn="ctr" defTabSz="228600">
                <a:defRPr/>
              </a:pPr>
              <a:endParaRPr lang="en-US" sz="15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87" name="AutoShape 57"/>
            <p:cNvSpPr/>
            <p:nvPr/>
          </p:nvSpPr>
          <p:spPr bwMode="auto">
            <a:xfrm>
              <a:off x="5641124"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algn="ctr" defTabSz="228600">
                <a:defRPr/>
              </a:pPr>
              <a:endParaRPr lang="en-US" sz="15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88" name="AutoShape 58"/>
            <p:cNvSpPr/>
            <p:nvPr/>
          </p:nvSpPr>
          <p:spPr bwMode="auto">
            <a:xfrm>
              <a:off x="5517718" y="2141343"/>
              <a:ext cx="11235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19050" tIns="19050" rIns="19050" bIns="19050" anchor="ctr"/>
            <a:lstStyle/>
            <a:p>
              <a:pPr algn="ctr" defTabSz="228600">
                <a:defRPr/>
              </a:pPr>
              <a:endParaRPr lang="en-US" sz="15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sp>
        <p:nvSpPr>
          <p:cNvPr id="3" name="等腰三角形 2"/>
          <p:cNvSpPr/>
          <p:nvPr/>
        </p:nvSpPr>
        <p:spPr>
          <a:xfrm rot="5400000">
            <a:off x="436460" y="3761104"/>
            <a:ext cx="363466" cy="313333"/>
          </a:xfrm>
          <a:prstGeom prst="triangle">
            <a:avLst/>
          </a:prstGeom>
          <a:solidFill>
            <a:srgbClr val="C51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AutoShape 59"/>
          <p:cNvSpPr/>
          <p:nvPr/>
        </p:nvSpPr>
        <p:spPr bwMode="auto">
          <a:xfrm>
            <a:off x="6659470" y="2312593"/>
            <a:ext cx="249411" cy="24898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3000" b="0" i="0" u="none" strike="noStrike" kern="0" cap="none" spc="0" normalizeH="0" baseline="0" noProof="0">
              <a:ln>
                <a:noFill/>
              </a:ln>
              <a:solidFill>
                <a:srgbClr val="FFFFFF"/>
              </a:solidFill>
              <a:effectLst>
                <a:outerShdw blurRad="38100" dist="38100" dir="2700000" algn="tl">
                  <a:srgbClr val="000000"/>
                </a:outerShdw>
              </a:effectLst>
              <a:uLnTx/>
              <a:uFillTx/>
              <a:latin typeface="Calibri" panose="020F0502020204030204"/>
            </a:endParaRPr>
          </a:p>
        </p:txBody>
      </p:sp>
      <p:sp>
        <p:nvSpPr>
          <p:cNvPr id="93" name="Rectangle 46"/>
          <p:cNvSpPr/>
          <p:nvPr/>
        </p:nvSpPr>
        <p:spPr>
          <a:xfrm>
            <a:off x="369726" y="3210472"/>
            <a:ext cx="560218" cy="276999"/>
          </a:xfrm>
          <a:prstGeom prst="rect">
            <a:avLst/>
          </a:prstGeom>
        </p:spPr>
        <p:txBody>
          <a:bodyPr wrap="none">
            <a:spAutoFit/>
          </a:bodyPr>
          <a:lstStyle/>
          <a:p>
            <a:r>
              <a:rPr lang="en-US" sz="1200" b="1">
                <a:solidFill>
                  <a:prstClr val="white">
                    <a:lumMod val="65000"/>
                  </a:prstClr>
                </a:solidFill>
                <a:latin typeface="+mj-ea"/>
                <a:ea typeface="+mj-ea"/>
                <a:cs typeface="Open Sans" pitchFamily="34" charset="0"/>
              </a:rPr>
              <a:t>Start</a:t>
            </a:r>
            <a:endParaRPr lang="en-US" sz="1200" b="1" dirty="0">
              <a:solidFill>
                <a:prstClr val="white">
                  <a:lumMod val="65000"/>
                </a:prstClr>
              </a:solidFill>
              <a:latin typeface="+mj-ea"/>
              <a:ea typeface="+mj-ea"/>
              <a:cs typeface="Open Sans" pitchFamily="34" charset="0"/>
            </a:endParaRPr>
          </a:p>
        </p:txBody>
      </p:sp>
      <p:sp>
        <p:nvSpPr>
          <p:cNvPr id="94" name="椭圆 93"/>
          <p:cNvSpPr/>
          <p:nvPr/>
        </p:nvSpPr>
        <p:spPr>
          <a:xfrm>
            <a:off x="2039572" y="3774339"/>
            <a:ext cx="247534" cy="247534"/>
          </a:xfrm>
          <a:prstGeom prst="ellipse">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ln>
          <a:effectLst>
            <a:outerShdw blurRad="254000" dist="127000" dir="8160000" algn="tr" rotWithShape="0">
              <a:prstClr val="black">
                <a:alpha val="34000"/>
              </a:prstClr>
            </a:outerShdw>
          </a:effectLst>
        </p:spPr>
        <p:txBody>
          <a:bodyPr anchor="ctr"/>
          <a:lstStyle/>
          <a:p>
            <a:pPr algn="ctr" defTabSz="914400">
              <a:defRPr/>
            </a:pPr>
            <a:endParaRPr lang="zh-CN" altLang="en-US" sz="1800" kern="0">
              <a:solidFill>
                <a:srgbClr val="002060"/>
              </a:solidFill>
              <a:latin typeface="Calibri" panose="020F0502020204030204"/>
              <a:ea typeface="宋体" panose="02010600030101010101" pitchFamily="2" charset="-122"/>
            </a:endParaRPr>
          </a:p>
        </p:txBody>
      </p:sp>
      <p:sp>
        <p:nvSpPr>
          <p:cNvPr id="95" name="椭圆 94"/>
          <p:cNvSpPr/>
          <p:nvPr/>
        </p:nvSpPr>
        <p:spPr>
          <a:xfrm>
            <a:off x="3541456" y="3794003"/>
            <a:ext cx="247534" cy="247534"/>
          </a:xfrm>
          <a:prstGeom prst="ellipse">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ln>
          <a:effectLst>
            <a:outerShdw blurRad="254000" dist="127000" dir="8160000" algn="tr" rotWithShape="0">
              <a:prstClr val="black">
                <a:alpha val="34000"/>
              </a:prstClr>
            </a:outerShdw>
          </a:effectLst>
        </p:spPr>
        <p:txBody>
          <a:bodyPr anchor="ctr"/>
          <a:lstStyle/>
          <a:p>
            <a:pPr algn="ctr" defTabSz="914400">
              <a:defRPr/>
            </a:pPr>
            <a:endParaRPr lang="zh-CN" altLang="en-US" sz="1800" kern="0">
              <a:solidFill>
                <a:srgbClr val="002060"/>
              </a:solidFill>
              <a:latin typeface="Calibri" panose="020F0502020204030204"/>
              <a:ea typeface="宋体" panose="02010600030101010101" pitchFamily="2" charset="-122"/>
            </a:endParaRPr>
          </a:p>
        </p:txBody>
      </p:sp>
      <p:sp>
        <p:nvSpPr>
          <p:cNvPr id="103" name="椭圆 102"/>
          <p:cNvSpPr/>
          <p:nvPr/>
        </p:nvSpPr>
        <p:spPr>
          <a:xfrm>
            <a:off x="5103836" y="3786020"/>
            <a:ext cx="247534" cy="247534"/>
          </a:xfrm>
          <a:prstGeom prst="ellipse">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ln>
          <a:effectLst>
            <a:outerShdw blurRad="254000" dist="127000" dir="8160000" algn="tr" rotWithShape="0">
              <a:prstClr val="black">
                <a:alpha val="34000"/>
              </a:prstClr>
            </a:outerShdw>
          </a:effectLst>
        </p:spPr>
        <p:txBody>
          <a:bodyPr anchor="ctr"/>
          <a:lstStyle/>
          <a:p>
            <a:pPr algn="ctr" defTabSz="914400">
              <a:defRPr/>
            </a:pPr>
            <a:endParaRPr lang="zh-CN" altLang="en-US" sz="1800" kern="0">
              <a:solidFill>
                <a:srgbClr val="002060"/>
              </a:solidFill>
              <a:latin typeface="Calibri" panose="020F0502020204030204"/>
              <a:ea typeface="宋体" panose="02010600030101010101" pitchFamily="2" charset="-122"/>
            </a:endParaRPr>
          </a:p>
        </p:txBody>
      </p:sp>
      <p:sp>
        <p:nvSpPr>
          <p:cNvPr id="124" name="椭圆 123"/>
          <p:cNvSpPr/>
          <p:nvPr/>
        </p:nvSpPr>
        <p:spPr>
          <a:xfrm>
            <a:off x="6673883" y="3786020"/>
            <a:ext cx="247534" cy="247534"/>
          </a:xfrm>
          <a:prstGeom prst="ellipse">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ln>
          <a:effectLst>
            <a:outerShdw blurRad="254000" dist="127000" dir="8160000" algn="tr" rotWithShape="0">
              <a:prstClr val="black">
                <a:alpha val="34000"/>
              </a:prstClr>
            </a:outerShdw>
          </a:effectLst>
        </p:spPr>
        <p:txBody>
          <a:bodyPr anchor="ctr"/>
          <a:lstStyle/>
          <a:p>
            <a:pPr algn="ctr" defTabSz="914400">
              <a:defRPr/>
            </a:pPr>
            <a:endParaRPr lang="zh-CN" altLang="en-US" sz="1800" kern="0">
              <a:solidFill>
                <a:srgbClr val="002060"/>
              </a:solidFill>
              <a:latin typeface="Calibri" panose="020F0502020204030204"/>
              <a:ea typeface="宋体" panose="02010600030101010101" pitchFamily="2" charset="-122"/>
            </a:endParaRPr>
          </a:p>
        </p:txBody>
      </p:sp>
    </p:spTree>
  </p:cSld>
  <p:clrMapOvr>
    <a:masterClrMapping/>
  </p:clrMapOvr>
  <p:transition spd="slow" advTm="0">
    <p:push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12"/>
          <p:cNvSpPr/>
          <p:nvPr/>
        </p:nvSpPr>
        <p:spPr>
          <a:xfrm>
            <a:off x="189728" y="0"/>
            <a:ext cx="4946088" cy="5143500"/>
          </a:xfrm>
          <a:custGeom>
            <a:avLst/>
            <a:gdLst>
              <a:gd name="connsiteX0" fmla="*/ 0 w 4946088"/>
              <a:gd name="connsiteY0" fmla="*/ 0 h 5143500"/>
              <a:gd name="connsiteX1" fmla="*/ 4215806 w 4946088"/>
              <a:gd name="connsiteY1" fmla="*/ 0 h 5143500"/>
              <a:gd name="connsiteX2" fmla="*/ 4351420 w 4946088"/>
              <a:gd name="connsiteY2" fmla="*/ 223229 h 5143500"/>
              <a:gd name="connsiteX3" fmla="*/ 4946088 w 4946088"/>
              <a:gd name="connsiteY3" fmla="*/ 2571750 h 5143500"/>
              <a:gd name="connsiteX4" fmla="*/ 4232783 w 4946088"/>
              <a:gd name="connsiteY4" fmla="*/ 5126602 h 5143500"/>
              <a:gd name="connsiteX5" fmla="*/ 4221950 w 4946088"/>
              <a:gd name="connsiteY5" fmla="*/ 5143500 h 5143500"/>
              <a:gd name="connsiteX6" fmla="*/ 0 w 4946088"/>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6088" h="5143500">
                <a:moveTo>
                  <a:pt x="0" y="0"/>
                </a:moveTo>
                <a:lnTo>
                  <a:pt x="4215806" y="0"/>
                </a:lnTo>
                <a:lnTo>
                  <a:pt x="4351420" y="223229"/>
                </a:lnTo>
                <a:cubicBezTo>
                  <a:pt x="4730667" y="921358"/>
                  <a:pt x="4946088" y="1721397"/>
                  <a:pt x="4946088" y="2571750"/>
                </a:cubicBezTo>
                <a:cubicBezTo>
                  <a:pt x="4946088" y="3507139"/>
                  <a:pt x="4685429" y="4381648"/>
                  <a:pt x="4232783" y="5126602"/>
                </a:cubicBezTo>
                <a:lnTo>
                  <a:pt x="4221950" y="5143500"/>
                </a:lnTo>
                <a:lnTo>
                  <a:pt x="0" y="514350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19045" y="0"/>
            <a:ext cx="4946088" cy="5143500"/>
          </a:xfrm>
          <a:custGeom>
            <a:avLst/>
            <a:gdLst>
              <a:gd name="connsiteX0" fmla="*/ 0 w 4946088"/>
              <a:gd name="connsiteY0" fmla="*/ 0 h 5143500"/>
              <a:gd name="connsiteX1" fmla="*/ 4215806 w 4946088"/>
              <a:gd name="connsiteY1" fmla="*/ 0 h 5143500"/>
              <a:gd name="connsiteX2" fmla="*/ 4351420 w 4946088"/>
              <a:gd name="connsiteY2" fmla="*/ 223229 h 5143500"/>
              <a:gd name="connsiteX3" fmla="*/ 4946088 w 4946088"/>
              <a:gd name="connsiteY3" fmla="*/ 2571750 h 5143500"/>
              <a:gd name="connsiteX4" fmla="*/ 4232783 w 4946088"/>
              <a:gd name="connsiteY4" fmla="*/ 5126602 h 5143500"/>
              <a:gd name="connsiteX5" fmla="*/ 4221950 w 4946088"/>
              <a:gd name="connsiteY5" fmla="*/ 5143500 h 5143500"/>
              <a:gd name="connsiteX6" fmla="*/ 0 w 4946088"/>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6088" h="5143500">
                <a:moveTo>
                  <a:pt x="0" y="0"/>
                </a:moveTo>
                <a:lnTo>
                  <a:pt x="4215806" y="0"/>
                </a:lnTo>
                <a:lnTo>
                  <a:pt x="4351420" y="223229"/>
                </a:lnTo>
                <a:cubicBezTo>
                  <a:pt x="4730667" y="921358"/>
                  <a:pt x="4946088" y="1721397"/>
                  <a:pt x="4946088" y="2571750"/>
                </a:cubicBezTo>
                <a:cubicBezTo>
                  <a:pt x="4946088" y="3507139"/>
                  <a:pt x="4685429" y="4381648"/>
                  <a:pt x="4232783" y="5126602"/>
                </a:cubicBezTo>
                <a:lnTo>
                  <a:pt x="4221950" y="5143500"/>
                </a:lnTo>
                <a:lnTo>
                  <a:pt x="0" y="5143500"/>
                </a:lnTo>
                <a:close/>
              </a:path>
            </a:pathLst>
          </a:cu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14"/>
          <p:cNvSpPr txBox="1">
            <a:spLocks noChangeArrowheads="1"/>
          </p:cNvSpPr>
          <p:nvPr/>
        </p:nvSpPr>
        <p:spPr bwMode="auto">
          <a:xfrm>
            <a:off x="412705" y="2048530"/>
            <a:ext cx="21146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defRPr/>
            </a:pPr>
            <a:r>
              <a:rPr lang="en-US" altLang="zh-CN" sz="2800" b="1">
                <a:solidFill>
                  <a:prstClr val="white"/>
                </a:solidFill>
                <a:latin typeface="微软雅黑 Light" panose="020B0502040204020203" charset="-122"/>
                <a:ea typeface="微软雅黑 Light" panose="020B0502040204020203" charset="-122"/>
              </a:rPr>
              <a:t>04.</a:t>
            </a:r>
            <a:r>
              <a:rPr lang="zh-CN" altLang="en-US" sz="2800" b="1">
                <a:solidFill>
                  <a:prstClr val="white"/>
                </a:solidFill>
                <a:latin typeface="微软雅黑 Light" panose="020B0502040204020203" charset="-122"/>
                <a:ea typeface="微软雅黑 Light" panose="020B0502040204020203" charset="-122"/>
              </a:rPr>
              <a:t>投资回报</a:t>
            </a:r>
            <a:endParaRPr lang="en-US" altLang="zh-CN" sz="2800" b="1">
              <a:solidFill>
                <a:prstClr val="white"/>
              </a:solidFill>
              <a:latin typeface="微软雅黑 Light" panose="020B0502040204020203" charset="-122"/>
              <a:ea typeface="微软雅黑 Light" panose="020B0502040204020203" charset="-122"/>
            </a:endParaRPr>
          </a:p>
        </p:txBody>
      </p:sp>
      <p:sp>
        <p:nvSpPr>
          <p:cNvPr id="16" name="Rectangle 15"/>
          <p:cNvSpPr>
            <a:spLocks noChangeArrowheads="1"/>
          </p:cNvSpPr>
          <p:nvPr/>
        </p:nvSpPr>
        <p:spPr bwMode="auto">
          <a:xfrm>
            <a:off x="412705" y="2571750"/>
            <a:ext cx="3549176" cy="79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微软雅黑" panose="020B0503020204020204" charset="-122"/>
              </a:defRPr>
            </a:lvl1pPr>
            <a:lvl2pPr marL="742950" indent="-285750">
              <a:defRPr sz="1300">
                <a:solidFill>
                  <a:schemeClr val="tx1"/>
                </a:solidFill>
                <a:latin typeface="Arial" panose="020B0604020202020204" pitchFamily="34" charset="0"/>
                <a:ea typeface="微软雅黑" panose="020B0503020204020204" charset="-122"/>
              </a:defRPr>
            </a:lvl2pPr>
            <a:lvl3pPr marL="1143000" indent="-228600">
              <a:defRPr sz="1300">
                <a:solidFill>
                  <a:schemeClr val="tx1"/>
                </a:solidFill>
                <a:latin typeface="Arial" panose="020B0604020202020204" pitchFamily="34" charset="0"/>
                <a:ea typeface="微软雅黑" panose="020B0503020204020204" charset="-122"/>
              </a:defRPr>
            </a:lvl3pPr>
            <a:lvl4pPr marL="1600200" indent="-228600">
              <a:defRPr sz="1300">
                <a:solidFill>
                  <a:schemeClr val="tx1"/>
                </a:solidFill>
                <a:latin typeface="Arial" panose="020B0604020202020204" pitchFamily="34" charset="0"/>
                <a:ea typeface="微软雅黑" panose="020B0503020204020204" charset="-122"/>
              </a:defRPr>
            </a:lvl4pPr>
            <a:lvl5pPr marL="2057400" indent="-228600">
              <a:defRPr sz="1300">
                <a:solidFill>
                  <a:schemeClr val="tx1"/>
                </a:solidFill>
                <a:latin typeface="Arial" panose="020B0604020202020204" pitchFamily="34" charset="0"/>
                <a:ea typeface="微软雅黑" panose="020B0503020204020204" charset="-122"/>
              </a:defRPr>
            </a:lvl5pPr>
            <a:lvl6pPr marL="25146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6pPr>
            <a:lvl7pPr marL="29718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7pPr>
            <a:lvl8pPr marL="34290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8pPr>
            <a:lvl9pPr marL="38862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defTabSz="914400">
              <a:lnSpc>
                <a:spcPct val="150000"/>
              </a:lnSpc>
              <a:defRPr/>
            </a:pPr>
            <a:r>
              <a:rPr lang="en-US" altLang="zh-CN" sz="1050">
                <a:solidFill>
                  <a:prstClr val="white"/>
                </a:solidFill>
                <a:latin typeface="Calibri" panose="020F0502020204030204" pitchFamily="34" charset="0"/>
              </a:rPr>
              <a:t>Lorem ipsum dolor sit amet, consectetur adipiscing elit. Quisque ultrices venenatis ultrices. Duis et lectus sapien. Etiam tempor sodales gravida. </a:t>
            </a:r>
            <a:endParaRPr lang="vi-VN" altLang="zh-CN" sz="1050">
              <a:solidFill>
                <a:prstClr val="white"/>
              </a:solidFill>
              <a:latin typeface="Calibri" panose="020F0502020204030204" pitchFamily="34" charset="0"/>
            </a:endParaRPr>
          </a:p>
        </p:txBody>
      </p:sp>
    </p:spTree>
  </p:cSld>
  <p:clrMapOvr>
    <a:masterClrMapping/>
  </p:clrMapOvr>
  <p:transition spd="med" advTm="0">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4.1</a:t>
            </a:r>
            <a:r>
              <a:rPr lang="zh-CN" altLang="en-US"/>
              <a:t>融资需求</a:t>
            </a:r>
          </a:p>
        </p:txBody>
      </p:sp>
      <p:sp>
        <p:nvSpPr>
          <p:cNvPr id="20" name="矩形 19"/>
          <p:cNvSpPr/>
          <p:nvPr/>
        </p:nvSpPr>
        <p:spPr>
          <a:xfrm>
            <a:off x="0" y="1243293"/>
            <a:ext cx="9144000" cy="31286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50957" y="3403298"/>
            <a:ext cx="2105356" cy="784830"/>
          </a:xfrm>
          <a:prstGeom prst="rect">
            <a:avLst/>
          </a:prstGeom>
        </p:spPr>
        <p:txBody>
          <a:bodyPr wrap="square">
            <a:spAutoFit/>
          </a:bodyPr>
          <a:lstStyle/>
          <a:p>
            <a:pPr lvl="0" algn="ctr">
              <a:lnSpc>
                <a:spcPct val="150000"/>
              </a:lnSpc>
              <a:defRPr/>
            </a:pPr>
            <a:r>
              <a:rPr lang="en-US" altLang="zh-CN" sz="1000">
                <a:solidFill>
                  <a:schemeClr val="bg1"/>
                </a:solidFill>
                <a:cs typeface="Arial" panose="020B0604020202020204" pitchFamily="34" charset="0"/>
              </a:rPr>
              <a:t>Lorem ipsum dolor sit amet, consectetuer adipiscing elit. Aenean commodo ligula eget dolor. </a:t>
            </a:r>
            <a:endParaRPr lang="zh-CN" altLang="en-US" sz="1000">
              <a:solidFill>
                <a:schemeClr val="bg1"/>
              </a:solidFill>
            </a:endParaRPr>
          </a:p>
        </p:txBody>
      </p:sp>
      <p:sp>
        <p:nvSpPr>
          <p:cNvPr id="26" name="矩形 25"/>
          <p:cNvSpPr/>
          <p:nvPr/>
        </p:nvSpPr>
        <p:spPr>
          <a:xfrm>
            <a:off x="2596411" y="3403298"/>
            <a:ext cx="2105356" cy="784830"/>
          </a:xfrm>
          <a:prstGeom prst="rect">
            <a:avLst/>
          </a:prstGeom>
        </p:spPr>
        <p:txBody>
          <a:bodyPr wrap="square">
            <a:spAutoFit/>
          </a:bodyPr>
          <a:lstStyle/>
          <a:p>
            <a:pPr lvl="0" algn="ctr">
              <a:lnSpc>
                <a:spcPct val="150000"/>
              </a:lnSpc>
              <a:defRPr/>
            </a:pPr>
            <a:r>
              <a:rPr lang="en-US" altLang="zh-CN" sz="1000">
                <a:solidFill>
                  <a:schemeClr val="bg1"/>
                </a:solidFill>
                <a:cs typeface="Arial" panose="020B0604020202020204" pitchFamily="34" charset="0"/>
              </a:rPr>
              <a:t>Lorem ipsum dolor sit amet, consectetuer adipiscing elit. Aenean commodo ligula eget dolor. </a:t>
            </a:r>
            <a:endParaRPr lang="zh-CN" altLang="en-US" sz="1000">
              <a:solidFill>
                <a:schemeClr val="bg1"/>
              </a:solidFill>
            </a:endParaRPr>
          </a:p>
        </p:txBody>
      </p:sp>
      <p:sp>
        <p:nvSpPr>
          <p:cNvPr id="27" name="矩形 26"/>
          <p:cNvSpPr/>
          <p:nvPr/>
        </p:nvSpPr>
        <p:spPr>
          <a:xfrm>
            <a:off x="4782362" y="3403298"/>
            <a:ext cx="2105356" cy="784830"/>
          </a:xfrm>
          <a:prstGeom prst="rect">
            <a:avLst/>
          </a:prstGeom>
        </p:spPr>
        <p:txBody>
          <a:bodyPr wrap="square">
            <a:spAutoFit/>
          </a:bodyPr>
          <a:lstStyle/>
          <a:p>
            <a:pPr lvl="0" algn="ctr">
              <a:lnSpc>
                <a:spcPct val="150000"/>
              </a:lnSpc>
              <a:defRPr/>
            </a:pPr>
            <a:r>
              <a:rPr lang="en-US" altLang="zh-CN" sz="1000">
                <a:solidFill>
                  <a:schemeClr val="bg1"/>
                </a:solidFill>
                <a:cs typeface="Arial" panose="020B0604020202020204" pitchFamily="34" charset="0"/>
              </a:rPr>
              <a:t>Lorem ipsum dolor sit amet, consectetuer adipiscing elit. Aenean commodo ligula eget dolor. </a:t>
            </a:r>
            <a:endParaRPr lang="zh-CN" altLang="en-US" sz="1000">
              <a:solidFill>
                <a:schemeClr val="bg1"/>
              </a:solidFill>
            </a:endParaRPr>
          </a:p>
        </p:txBody>
      </p:sp>
      <p:sp>
        <p:nvSpPr>
          <p:cNvPr id="28" name="矩形 27"/>
          <p:cNvSpPr/>
          <p:nvPr/>
        </p:nvSpPr>
        <p:spPr>
          <a:xfrm>
            <a:off x="6887318" y="3403298"/>
            <a:ext cx="2105356" cy="784830"/>
          </a:xfrm>
          <a:prstGeom prst="rect">
            <a:avLst/>
          </a:prstGeom>
        </p:spPr>
        <p:txBody>
          <a:bodyPr wrap="square">
            <a:spAutoFit/>
          </a:bodyPr>
          <a:lstStyle/>
          <a:p>
            <a:pPr lvl="0" algn="ctr">
              <a:lnSpc>
                <a:spcPct val="150000"/>
              </a:lnSpc>
              <a:defRPr/>
            </a:pPr>
            <a:r>
              <a:rPr lang="en-US" altLang="zh-CN" sz="1000">
                <a:solidFill>
                  <a:schemeClr val="bg1"/>
                </a:solidFill>
                <a:cs typeface="Arial" panose="020B0604020202020204" pitchFamily="34" charset="0"/>
              </a:rPr>
              <a:t>Lorem ipsum dolor sit amet, consectetuer adipiscing elit. Aenean commodo ligula eget dolor. </a:t>
            </a:r>
            <a:endParaRPr lang="zh-CN" altLang="en-US" sz="1000">
              <a:solidFill>
                <a:schemeClr val="bg1"/>
              </a:solidFill>
            </a:endParaRPr>
          </a:p>
        </p:txBody>
      </p:sp>
      <p:sp>
        <p:nvSpPr>
          <p:cNvPr id="32" name="文本框 7"/>
          <p:cNvSpPr txBox="1">
            <a:spLocks noChangeArrowheads="1"/>
          </p:cNvSpPr>
          <p:nvPr/>
        </p:nvSpPr>
        <p:spPr bwMode="auto">
          <a:xfrm>
            <a:off x="1038604" y="2447681"/>
            <a:ext cx="9300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200" b="1">
                <a:solidFill>
                  <a:prstClr val="white"/>
                </a:solidFill>
                <a:effectLst>
                  <a:outerShdw blurRad="50800" dist="38100" dir="5400000" algn="t" rotWithShape="0">
                    <a:prstClr val="black">
                      <a:alpha val="40000"/>
                    </a:prstClr>
                  </a:outerShdw>
                </a:effectLst>
                <a:latin typeface="微软雅黑" panose="020B0503020204020204" charset="-122"/>
                <a:ea typeface="微软雅黑" panose="020B0503020204020204" charset="-122"/>
              </a:rPr>
              <a:t>20</a:t>
            </a:r>
            <a:r>
              <a:rPr lang="en-US" altLang="zh-CN" sz="1800" b="1">
                <a:solidFill>
                  <a:prstClr val="white"/>
                </a:solidFill>
                <a:effectLst>
                  <a:outerShdw blurRad="50800" dist="38100" dir="5400000" algn="t" rotWithShape="0">
                    <a:prstClr val="black">
                      <a:alpha val="40000"/>
                    </a:prstClr>
                  </a:outerShdw>
                </a:effectLst>
                <a:latin typeface="微软雅黑" panose="020B0503020204020204" charset="-122"/>
                <a:ea typeface="微软雅黑" panose="020B0503020204020204" charset="-122"/>
              </a:rPr>
              <a:t>%</a:t>
            </a:r>
            <a:endParaRPr lang="zh-CN" altLang="en-US" sz="1800" b="1">
              <a:solidFill>
                <a:prstClr val="white"/>
              </a:solidFill>
              <a:effectLst>
                <a:outerShdw blurRad="50800" dist="38100" dir="5400000" algn="t" rotWithShape="0">
                  <a:prstClr val="black">
                    <a:alpha val="40000"/>
                  </a:prstClr>
                </a:outerShdw>
              </a:effectLst>
              <a:latin typeface="微软雅黑" panose="020B0503020204020204" charset="-122"/>
              <a:ea typeface="微软雅黑" panose="020B0503020204020204" charset="-122"/>
            </a:endParaRPr>
          </a:p>
        </p:txBody>
      </p:sp>
      <p:sp>
        <p:nvSpPr>
          <p:cNvPr id="33" name="文本框 7"/>
          <p:cNvSpPr txBox="1">
            <a:spLocks noChangeArrowheads="1"/>
          </p:cNvSpPr>
          <p:nvPr/>
        </p:nvSpPr>
        <p:spPr bwMode="auto">
          <a:xfrm>
            <a:off x="3184058" y="2447681"/>
            <a:ext cx="9300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200" b="1">
                <a:solidFill>
                  <a:prstClr val="white"/>
                </a:solidFill>
                <a:effectLst>
                  <a:outerShdw blurRad="50800" dist="38100" dir="5400000" algn="t" rotWithShape="0">
                    <a:prstClr val="black">
                      <a:alpha val="40000"/>
                    </a:prstClr>
                  </a:outerShdw>
                </a:effectLst>
                <a:latin typeface="微软雅黑" panose="020B0503020204020204" charset="-122"/>
                <a:ea typeface="微软雅黑" panose="020B0503020204020204" charset="-122"/>
              </a:rPr>
              <a:t>10</a:t>
            </a:r>
            <a:r>
              <a:rPr lang="en-US" altLang="zh-CN" sz="1800" b="1">
                <a:solidFill>
                  <a:prstClr val="white"/>
                </a:solidFill>
                <a:effectLst>
                  <a:outerShdw blurRad="50800" dist="38100" dir="5400000" algn="t" rotWithShape="0">
                    <a:prstClr val="black">
                      <a:alpha val="40000"/>
                    </a:prstClr>
                  </a:outerShdw>
                </a:effectLst>
                <a:latin typeface="微软雅黑" panose="020B0503020204020204" charset="-122"/>
                <a:ea typeface="微软雅黑" panose="020B0503020204020204" charset="-122"/>
              </a:rPr>
              <a:t>%</a:t>
            </a:r>
            <a:endParaRPr lang="zh-CN" altLang="en-US" sz="1800" b="1">
              <a:solidFill>
                <a:prstClr val="white"/>
              </a:solidFill>
              <a:effectLst>
                <a:outerShdw blurRad="50800" dist="38100" dir="5400000" algn="t" rotWithShape="0">
                  <a:prstClr val="black">
                    <a:alpha val="40000"/>
                  </a:prstClr>
                </a:outerShdw>
              </a:effectLst>
              <a:latin typeface="微软雅黑" panose="020B0503020204020204" charset="-122"/>
              <a:ea typeface="微软雅黑" panose="020B0503020204020204" charset="-122"/>
            </a:endParaRPr>
          </a:p>
        </p:txBody>
      </p:sp>
      <p:sp>
        <p:nvSpPr>
          <p:cNvPr id="34" name="文本框 7"/>
          <p:cNvSpPr txBox="1">
            <a:spLocks noChangeArrowheads="1"/>
          </p:cNvSpPr>
          <p:nvPr/>
        </p:nvSpPr>
        <p:spPr bwMode="auto">
          <a:xfrm>
            <a:off x="5370009" y="2447681"/>
            <a:ext cx="9300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200" b="1">
                <a:solidFill>
                  <a:prstClr val="white"/>
                </a:solidFill>
                <a:effectLst>
                  <a:outerShdw blurRad="50800" dist="38100" dir="5400000" algn="t" rotWithShape="0">
                    <a:prstClr val="black">
                      <a:alpha val="40000"/>
                    </a:prstClr>
                  </a:outerShdw>
                </a:effectLst>
                <a:latin typeface="微软雅黑" panose="020B0503020204020204" charset="-122"/>
                <a:ea typeface="微软雅黑" panose="020B0503020204020204" charset="-122"/>
              </a:rPr>
              <a:t>40</a:t>
            </a:r>
            <a:r>
              <a:rPr lang="en-US" altLang="zh-CN" sz="1800" b="1">
                <a:solidFill>
                  <a:prstClr val="white"/>
                </a:solidFill>
                <a:effectLst>
                  <a:outerShdw blurRad="50800" dist="38100" dir="5400000" algn="t" rotWithShape="0">
                    <a:prstClr val="black">
                      <a:alpha val="40000"/>
                    </a:prstClr>
                  </a:outerShdw>
                </a:effectLst>
                <a:latin typeface="微软雅黑" panose="020B0503020204020204" charset="-122"/>
                <a:ea typeface="微软雅黑" panose="020B0503020204020204" charset="-122"/>
              </a:rPr>
              <a:t>%</a:t>
            </a:r>
            <a:endParaRPr lang="zh-CN" altLang="en-US" sz="1800" b="1">
              <a:solidFill>
                <a:prstClr val="white"/>
              </a:solidFill>
              <a:effectLst>
                <a:outerShdw blurRad="50800" dist="38100" dir="5400000" algn="t" rotWithShape="0">
                  <a:prstClr val="black">
                    <a:alpha val="40000"/>
                  </a:prstClr>
                </a:outerShdw>
              </a:effectLst>
              <a:latin typeface="微软雅黑" panose="020B0503020204020204" charset="-122"/>
              <a:ea typeface="微软雅黑" panose="020B0503020204020204" charset="-122"/>
            </a:endParaRPr>
          </a:p>
        </p:txBody>
      </p:sp>
      <p:sp>
        <p:nvSpPr>
          <p:cNvPr id="35" name="文本框 7"/>
          <p:cNvSpPr txBox="1">
            <a:spLocks noChangeArrowheads="1"/>
          </p:cNvSpPr>
          <p:nvPr/>
        </p:nvSpPr>
        <p:spPr bwMode="auto">
          <a:xfrm>
            <a:off x="7474965" y="2447681"/>
            <a:ext cx="9300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200" b="1">
                <a:solidFill>
                  <a:prstClr val="white"/>
                </a:solidFill>
                <a:effectLst>
                  <a:outerShdw blurRad="50800" dist="38100" dir="5400000" algn="t" rotWithShape="0">
                    <a:prstClr val="black">
                      <a:alpha val="40000"/>
                    </a:prstClr>
                  </a:outerShdw>
                </a:effectLst>
                <a:latin typeface="微软雅黑" panose="020B0503020204020204" charset="-122"/>
                <a:ea typeface="微软雅黑" panose="020B0503020204020204" charset="-122"/>
              </a:rPr>
              <a:t>30</a:t>
            </a:r>
            <a:r>
              <a:rPr lang="en-US" altLang="zh-CN" sz="1800" b="1">
                <a:solidFill>
                  <a:prstClr val="white"/>
                </a:solidFill>
                <a:effectLst>
                  <a:outerShdw blurRad="50800" dist="38100" dir="5400000" algn="t" rotWithShape="0">
                    <a:prstClr val="black">
                      <a:alpha val="40000"/>
                    </a:prstClr>
                  </a:outerShdw>
                </a:effectLst>
                <a:latin typeface="微软雅黑" panose="020B0503020204020204" charset="-122"/>
                <a:ea typeface="微软雅黑" panose="020B0503020204020204" charset="-122"/>
              </a:rPr>
              <a:t>%</a:t>
            </a:r>
            <a:endParaRPr lang="zh-CN" altLang="en-US" sz="1800" b="1">
              <a:solidFill>
                <a:prstClr val="white"/>
              </a:solidFill>
              <a:effectLst>
                <a:outerShdw blurRad="50800" dist="38100" dir="5400000" algn="t" rotWithShape="0">
                  <a:prstClr val="black">
                    <a:alpha val="40000"/>
                  </a:prstClr>
                </a:outerShdw>
              </a:effectLst>
              <a:latin typeface="微软雅黑" panose="020B0503020204020204" charset="-122"/>
              <a:ea typeface="微软雅黑" panose="020B0503020204020204" charset="-122"/>
            </a:endParaRPr>
          </a:p>
        </p:txBody>
      </p:sp>
      <p:sp>
        <p:nvSpPr>
          <p:cNvPr id="36" name="椭圆 35"/>
          <p:cNvSpPr/>
          <p:nvPr/>
        </p:nvSpPr>
        <p:spPr>
          <a:xfrm>
            <a:off x="1002768" y="1422683"/>
            <a:ext cx="1001734" cy="1001734"/>
          </a:xfrm>
          <a:prstGeom prst="ellipse">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ln>
          <a:effectLst>
            <a:outerShdw blurRad="254000" dist="127000" dir="8160000" algn="tr" rotWithShape="0">
              <a:prstClr val="black">
                <a:alpha val="34000"/>
              </a:prstClr>
            </a:outerShdw>
          </a:effectLst>
        </p:spPr>
        <p:txBody>
          <a:bodyPr anchor="ctr"/>
          <a:lstStyle/>
          <a:p>
            <a:pPr algn="ctr" defTabSz="914400">
              <a:defRPr/>
            </a:pPr>
            <a:endParaRPr lang="zh-CN" altLang="en-US" sz="1800" kern="0">
              <a:solidFill>
                <a:srgbClr val="002060"/>
              </a:solidFill>
              <a:latin typeface="Calibri" panose="020F0502020204030204"/>
              <a:ea typeface="宋体" panose="02010600030101010101" pitchFamily="2" charset="-122"/>
            </a:endParaRPr>
          </a:p>
        </p:txBody>
      </p:sp>
      <p:sp>
        <p:nvSpPr>
          <p:cNvPr id="37" name="椭圆 36"/>
          <p:cNvSpPr/>
          <p:nvPr/>
        </p:nvSpPr>
        <p:spPr>
          <a:xfrm>
            <a:off x="3148222" y="1422683"/>
            <a:ext cx="1001734" cy="1001734"/>
          </a:xfrm>
          <a:prstGeom prst="ellipse">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ln>
          <a:effectLst>
            <a:outerShdw blurRad="254000" dist="127000" dir="8160000" algn="tr" rotWithShape="0">
              <a:prstClr val="black">
                <a:alpha val="34000"/>
              </a:prstClr>
            </a:outerShdw>
          </a:effectLst>
        </p:spPr>
        <p:txBody>
          <a:bodyPr anchor="ctr"/>
          <a:lstStyle/>
          <a:p>
            <a:pPr algn="ctr" defTabSz="914400">
              <a:defRPr/>
            </a:pPr>
            <a:endParaRPr lang="zh-CN" altLang="en-US" sz="1800" kern="0">
              <a:solidFill>
                <a:srgbClr val="002060"/>
              </a:solidFill>
              <a:latin typeface="Calibri" panose="020F0502020204030204"/>
              <a:ea typeface="宋体" panose="02010600030101010101" pitchFamily="2" charset="-122"/>
            </a:endParaRPr>
          </a:p>
        </p:txBody>
      </p:sp>
      <p:sp>
        <p:nvSpPr>
          <p:cNvPr id="38" name="椭圆 37"/>
          <p:cNvSpPr/>
          <p:nvPr/>
        </p:nvSpPr>
        <p:spPr>
          <a:xfrm>
            <a:off x="5334173" y="1422683"/>
            <a:ext cx="1001734" cy="1001734"/>
          </a:xfrm>
          <a:prstGeom prst="ellipse">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ln>
          <a:effectLst>
            <a:outerShdw blurRad="254000" dist="127000" dir="8160000" algn="tr" rotWithShape="0">
              <a:prstClr val="black">
                <a:alpha val="34000"/>
              </a:prstClr>
            </a:outerShdw>
          </a:effectLst>
        </p:spPr>
        <p:txBody>
          <a:bodyPr anchor="ctr"/>
          <a:lstStyle/>
          <a:p>
            <a:pPr algn="ctr" defTabSz="914400">
              <a:defRPr/>
            </a:pPr>
            <a:endParaRPr lang="zh-CN" altLang="en-US" sz="1800" kern="0">
              <a:solidFill>
                <a:srgbClr val="002060"/>
              </a:solidFill>
              <a:latin typeface="Calibri" panose="020F0502020204030204"/>
              <a:ea typeface="宋体" panose="02010600030101010101" pitchFamily="2" charset="-122"/>
            </a:endParaRPr>
          </a:p>
        </p:txBody>
      </p:sp>
      <p:sp>
        <p:nvSpPr>
          <p:cNvPr id="39" name="椭圆 38"/>
          <p:cNvSpPr/>
          <p:nvPr/>
        </p:nvSpPr>
        <p:spPr>
          <a:xfrm>
            <a:off x="7439129" y="1422683"/>
            <a:ext cx="1001734" cy="1001734"/>
          </a:xfrm>
          <a:prstGeom prst="ellipse">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ln>
          <a:effectLst>
            <a:outerShdw blurRad="254000" dist="127000" dir="8160000" algn="tr" rotWithShape="0">
              <a:prstClr val="black">
                <a:alpha val="34000"/>
              </a:prstClr>
            </a:outerShdw>
          </a:effectLst>
        </p:spPr>
        <p:txBody>
          <a:bodyPr anchor="ctr"/>
          <a:lstStyle/>
          <a:p>
            <a:pPr algn="ctr" defTabSz="914400">
              <a:defRPr/>
            </a:pPr>
            <a:endParaRPr lang="zh-CN" altLang="en-US" sz="1800" kern="0">
              <a:solidFill>
                <a:srgbClr val="002060"/>
              </a:solidFill>
              <a:latin typeface="Calibri" panose="020F0502020204030204"/>
              <a:ea typeface="宋体" panose="02010600030101010101" pitchFamily="2" charset="-122"/>
            </a:endParaRPr>
          </a:p>
        </p:txBody>
      </p:sp>
      <p:sp>
        <p:nvSpPr>
          <p:cNvPr id="40" name="文本框 7"/>
          <p:cNvSpPr txBox="1">
            <a:spLocks noChangeArrowheads="1"/>
          </p:cNvSpPr>
          <p:nvPr/>
        </p:nvSpPr>
        <p:spPr bwMode="auto">
          <a:xfrm>
            <a:off x="1000934" y="2974256"/>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1600" b="1">
                <a:solidFill>
                  <a:prstClr val="white"/>
                </a:solidFill>
                <a:latin typeface="微软雅黑" panose="020B0503020204020204" charset="-122"/>
                <a:ea typeface="微软雅黑" panose="020B0503020204020204" charset="-122"/>
              </a:rPr>
              <a:t>物资购买</a:t>
            </a:r>
            <a:endParaRPr lang="zh-CN" altLang="en-US" sz="1050" b="1">
              <a:solidFill>
                <a:prstClr val="white"/>
              </a:solidFill>
              <a:latin typeface="微软雅黑" panose="020B0503020204020204" charset="-122"/>
              <a:ea typeface="微软雅黑" panose="020B0503020204020204" charset="-122"/>
            </a:endParaRPr>
          </a:p>
        </p:txBody>
      </p:sp>
      <p:sp>
        <p:nvSpPr>
          <p:cNvPr id="41" name="文本框 7"/>
          <p:cNvSpPr txBox="1">
            <a:spLocks noChangeArrowheads="1"/>
          </p:cNvSpPr>
          <p:nvPr/>
        </p:nvSpPr>
        <p:spPr bwMode="auto">
          <a:xfrm>
            <a:off x="3146388" y="2974256"/>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1600" b="1">
                <a:solidFill>
                  <a:prstClr val="white"/>
                </a:solidFill>
                <a:latin typeface="微软雅黑" panose="020B0503020204020204" charset="-122"/>
                <a:ea typeface="微软雅黑" panose="020B0503020204020204" charset="-122"/>
              </a:rPr>
              <a:t>人才培养</a:t>
            </a:r>
            <a:endParaRPr lang="zh-CN" altLang="en-US" sz="1050" b="1">
              <a:solidFill>
                <a:prstClr val="white"/>
              </a:solidFill>
              <a:latin typeface="微软雅黑" panose="020B0503020204020204" charset="-122"/>
              <a:ea typeface="微软雅黑" panose="020B0503020204020204" charset="-122"/>
            </a:endParaRPr>
          </a:p>
        </p:txBody>
      </p:sp>
      <p:sp>
        <p:nvSpPr>
          <p:cNvPr id="42" name="文本框 7"/>
          <p:cNvSpPr txBox="1">
            <a:spLocks noChangeArrowheads="1"/>
          </p:cNvSpPr>
          <p:nvPr/>
        </p:nvSpPr>
        <p:spPr bwMode="auto">
          <a:xfrm>
            <a:off x="5332339" y="2974256"/>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1600" b="1">
                <a:solidFill>
                  <a:prstClr val="white"/>
                </a:solidFill>
                <a:latin typeface="微软雅黑" panose="020B0503020204020204" charset="-122"/>
                <a:ea typeface="微软雅黑" panose="020B0503020204020204" charset="-122"/>
              </a:rPr>
              <a:t>技术开发</a:t>
            </a:r>
            <a:endParaRPr lang="zh-CN" altLang="en-US" sz="1050" b="1">
              <a:solidFill>
                <a:prstClr val="white"/>
              </a:solidFill>
              <a:latin typeface="微软雅黑" panose="020B0503020204020204" charset="-122"/>
              <a:ea typeface="微软雅黑" panose="020B0503020204020204" charset="-122"/>
            </a:endParaRPr>
          </a:p>
        </p:txBody>
      </p:sp>
      <p:sp>
        <p:nvSpPr>
          <p:cNvPr id="43" name="文本框 7"/>
          <p:cNvSpPr txBox="1">
            <a:spLocks noChangeArrowheads="1"/>
          </p:cNvSpPr>
          <p:nvPr/>
        </p:nvSpPr>
        <p:spPr bwMode="auto">
          <a:xfrm>
            <a:off x="7437295" y="2974256"/>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1600" b="1">
                <a:solidFill>
                  <a:prstClr val="white"/>
                </a:solidFill>
                <a:latin typeface="微软雅黑" panose="020B0503020204020204" charset="-122"/>
                <a:ea typeface="微软雅黑" panose="020B0503020204020204" charset="-122"/>
              </a:rPr>
              <a:t>品牌推广</a:t>
            </a:r>
            <a:endParaRPr lang="zh-CN" altLang="en-US" sz="1050" b="1">
              <a:solidFill>
                <a:prstClr val="white"/>
              </a:solidFill>
              <a:latin typeface="微软雅黑" panose="020B0503020204020204" charset="-122"/>
              <a:ea typeface="微软雅黑" panose="020B0503020204020204" charset="-122"/>
            </a:endParaRPr>
          </a:p>
        </p:txBody>
      </p:sp>
      <p:cxnSp>
        <p:nvCxnSpPr>
          <p:cNvPr id="22" name="直接连接符 21"/>
          <p:cNvCxnSpPr/>
          <p:nvPr/>
        </p:nvCxnSpPr>
        <p:spPr>
          <a:xfrm>
            <a:off x="1158494" y="3403298"/>
            <a:ext cx="6902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303948" y="3403298"/>
            <a:ext cx="6902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5489899" y="3403298"/>
            <a:ext cx="6902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7594855" y="3403298"/>
            <a:ext cx="6902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Freeform 23"/>
          <p:cNvSpPr>
            <a:spLocks noEditPoints="1"/>
          </p:cNvSpPr>
          <p:nvPr/>
        </p:nvSpPr>
        <p:spPr bwMode="auto">
          <a:xfrm>
            <a:off x="3358897" y="1732888"/>
            <a:ext cx="580384" cy="481530"/>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rgbClr val="C51729"/>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latin typeface="Calibri" panose="020F0502020204030204"/>
            </a:endParaRPr>
          </a:p>
        </p:txBody>
      </p:sp>
      <p:grpSp>
        <p:nvGrpSpPr>
          <p:cNvPr id="29" name="Group 73"/>
          <p:cNvGrpSpPr/>
          <p:nvPr/>
        </p:nvGrpSpPr>
        <p:grpSpPr>
          <a:xfrm>
            <a:off x="1230982" y="1689704"/>
            <a:ext cx="545306" cy="481524"/>
            <a:chOff x="2549886" y="800334"/>
            <a:chExt cx="355053" cy="313526"/>
          </a:xfrm>
          <a:solidFill>
            <a:srgbClr val="C51729"/>
          </a:solidFill>
        </p:grpSpPr>
        <p:sp>
          <p:nvSpPr>
            <p:cNvPr id="30" name="Freeform 88"/>
            <p:cNvSpPr/>
            <p:nvPr/>
          </p:nvSpPr>
          <p:spPr bwMode="auto">
            <a:xfrm>
              <a:off x="2653702" y="1055723"/>
              <a:ext cx="58137" cy="58137"/>
            </a:xfrm>
            <a:custGeom>
              <a:avLst/>
              <a:gdLst/>
              <a:ahLst/>
              <a:cxnLst>
                <a:cxn ang="0">
                  <a:pos x="27" y="0"/>
                </a:cxn>
                <a:cxn ang="0">
                  <a:pos x="27" y="0"/>
                </a:cxn>
                <a:cxn ang="0">
                  <a:pos x="34" y="0"/>
                </a:cxn>
                <a:cxn ang="0">
                  <a:pos x="40" y="2"/>
                </a:cxn>
                <a:cxn ang="0">
                  <a:pos x="49" y="10"/>
                </a:cxn>
                <a:cxn ang="0">
                  <a:pos x="54" y="19"/>
                </a:cxn>
                <a:cxn ang="0">
                  <a:pos x="56" y="24"/>
                </a:cxn>
                <a:cxn ang="0">
                  <a:pos x="56" y="30"/>
                </a:cxn>
                <a:cxn ang="0">
                  <a:pos x="56" y="30"/>
                </a:cxn>
                <a:cxn ang="0">
                  <a:pos x="56" y="35"/>
                </a:cxn>
                <a:cxn ang="0">
                  <a:pos x="54" y="40"/>
                </a:cxn>
                <a:cxn ang="0">
                  <a:pos x="49" y="49"/>
                </a:cxn>
                <a:cxn ang="0">
                  <a:pos x="40" y="55"/>
                </a:cxn>
                <a:cxn ang="0">
                  <a:pos x="34" y="57"/>
                </a:cxn>
                <a:cxn ang="0">
                  <a:pos x="27" y="57"/>
                </a:cxn>
                <a:cxn ang="0">
                  <a:pos x="27" y="57"/>
                </a:cxn>
                <a:cxn ang="0">
                  <a:pos x="22" y="57"/>
                </a:cxn>
                <a:cxn ang="0">
                  <a:pos x="16" y="55"/>
                </a:cxn>
                <a:cxn ang="0">
                  <a:pos x="7" y="49"/>
                </a:cxn>
                <a:cxn ang="0">
                  <a:pos x="2" y="40"/>
                </a:cxn>
                <a:cxn ang="0">
                  <a:pos x="0" y="35"/>
                </a:cxn>
                <a:cxn ang="0">
                  <a:pos x="0" y="30"/>
                </a:cxn>
                <a:cxn ang="0">
                  <a:pos x="0" y="30"/>
                </a:cxn>
                <a:cxn ang="0">
                  <a:pos x="0" y="24"/>
                </a:cxn>
                <a:cxn ang="0">
                  <a:pos x="2" y="19"/>
                </a:cxn>
                <a:cxn ang="0">
                  <a:pos x="7" y="10"/>
                </a:cxn>
                <a:cxn ang="0">
                  <a:pos x="16" y="2"/>
                </a:cxn>
                <a:cxn ang="0">
                  <a:pos x="22" y="0"/>
                </a:cxn>
                <a:cxn ang="0">
                  <a:pos x="27" y="0"/>
                </a:cxn>
                <a:cxn ang="0">
                  <a:pos x="27" y="0"/>
                </a:cxn>
              </a:cxnLst>
              <a:rect l="0" t="0" r="r" b="b"/>
              <a:pathLst>
                <a:path w="56" h="57">
                  <a:moveTo>
                    <a:pt x="27" y="0"/>
                  </a:moveTo>
                  <a:lnTo>
                    <a:pt x="27" y="0"/>
                  </a:lnTo>
                  <a:lnTo>
                    <a:pt x="34" y="0"/>
                  </a:lnTo>
                  <a:lnTo>
                    <a:pt x="40" y="2"/>
                  </a:lnTo>
                  <a:lnTo>
                    <a:pt x="49" y="10"/>
                  </a:lnTo>
                  <a:lnTo>
                    <a:pt x="54" y="19"/>
                  </a:lnTo>
                  <a:lnTo>
                    <a:pt x="56" y="24"/>
                  </a:lnTo>
                  <a:lnTo>
                    <a:pt x="56" y="30"/>
                  </a:lnTo>
                  <a:lnTo>
                    <a:pt x="56" y="30"/>
                  </a:lnTo>
                  <a:lnTo>
                    <a:pt x="56" y="35"/>
                  </a:lnTo>
                  <a:lnTo>
                    <a:pt x="54" y="40"/>
                  </a:lnTo>
                  <a:lnTo>
                    <a:pt x="49" y="49"/>
                  </a:lnTo>
                  <a:lnTo>
                    <a:pt x="40" y="55"/>
                  </a:lnTo>
                  <a:lnTo>
                    <a:pt x="34" y="57"/>
                  </a:lnTo>
                  <a:lnTo>
                    <a:pt x="27" y="57"/>
                  </a:lnTo>
                  <a:lnTo>
                    <a:pt x="27" y="57"/>
                  </a:lnTo>
                  <a:lnTo>
                    <a:pt x="22" y="57"/>
                  </a:lnTo>
                  <a:lnTo>
                    <a:pt x="16" y="55"/>
                  </a:lnTo>
                  <a:lnTo>
                    <a:pt x="7" y="49"/>
                  </a:lnTo>
                  <a:lnTo>
                    <a:pt x="2" y="40"/>
                  </a:lnTo>
                  <a:lnTo>
                    <a:pt x="0" y="35"/>
                  </a:lnTo>
                  <a:lnTo>
                    <a:pt x="0" y="30"/>
                  </a:lnTo>
                  <a:lnTo>
                    <a:pt x="0" y="30"/>
                  </a:lnTo>
                  <a:lnTo>
                    <a:pt x="0" y="24"/>
                  </a:lnTo>
                  <a:lnTo>
                    <a:pt x="2" y="19"/>
                  </a:lnTo>
                  <a:lnTo>
                    <a:pt x="7" y="10"/>
                  </a:lnTo>
                  <a:lnTo>
                    <a:pt x="16" y="2"/>
                  </a:lnTo>
                  <a:lnTo>
                    <a:pt x="22" y="0"/>
                  </a:lnTo>
                  <a:lnTo>
                    <a:pt x="27" y="0"/>
                  </a:lnTo>
                  <a:lnTo>
                    <a:pt x="27" y="0"/>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latin typeface="Calibri" panose="020F0502020204030204"/>
              </a:endParaRPr>
            </a:p>
          </p:txBody>
        </p:sp>
        <p:sp>
          <p:nvSpPr>
            <p:cNvPr id="31" name="Freeform 89"/>
            <p:cNvSpPr/>
            <p:nvPr/>
          </p:nvSpPr>
          <p:spPr bwMode="auto">
            <a:xfrm>
              <a:off x="2782435" y="1055723"/>
              <a:ext cx="60214" cy="58137"/>
            </a:xfrm>
            <a:custGeom>
              <a:avLst/>
              <a:gdLst/>
              <a:ahLst/>
              <a:cxnLst>
                <a:cxn ang="0">
                  <a:pos x="29" y="0"/>
                </a:cxn>
                <a:cxn ang="0">
                  <a:pos x="29" y="0"/>
                </a:cxn>
                <a:cxn ang="0">
                  <a:pos x="35" y="0"/>
                </a:cxn>
                <a:cxn ang="0">
                  <a:pos x="40" y="2"/>
                </a:cxn>
                <a:cxn ang="0">
                  <a:pos x="49" y="10"/>
                </a:cxn>
                <a:cxn ang="0">
                  <a:pos x="55" y="19"/>
                </a:cxn>
                <a:cxn ang="0">
                  <a:pos x="56" y="24"/>
                </a:cxn>
                <a:cxn ang="0">
                  <a:pos x="58" y="30"/>
                </a:cxn>
                <a:cxn ang="0">
                  <a:pos x="58" y="30"/>
                </a:cxn>
                <a:cxn ang="0">
                  <a:pos x="56" y="35"/>
                </a:cxn>
                <a:cxn ang="0">
                  <a:pos x="55" y="40"/>
                </a:cxn>
                <a:cxn ang="0">
                  <a:pos x="49" y="49"/>
                </a:cxn>
                <a:cxn ang="0">
                  <a:pos x="40" y="55"/>
                </a:cxn>
                <a:cxn ang="0">
                  <a:pos x="35" y="57"/>
                </a:cxn>
                <a:cxn ang="0">
                  <a:pos x="29" y="57"/>
                </a:cxn>
                <a:cxn ang="0">
                  <a:pos x="29" y="57"/>
                </a:cxn>
                <a:cxn ang="0">
                  <a:pos x="24" y="57"/>
                </a:cxn>
                <a:cxn ang="0">
                  <a:pos x="18" y="55"/>
                </a:cxn>
                <a:cxn ang="0">
                  <a:pos x="9" y="49"/>
                </a:cxn>
                <a:cxn ang="0">
                  <a:pos x="4" y="40"/>
                </a:cxn>
                <a:cxn ang="0">
                  <a:pos x="2" y="35"/>
                </a:cxn>
                <a:cxn ang="0">
                  <a:pos x="0" y="30"/>
                </a:cxn>
                <a:cxn ang="0">
                  <a:pos x="0" y="30"/>
                </a:cxn>
                <a:cxn ang="0">
                  <a:pos x="2" y="24"/>
                </a:cxn>
                <a:cxn ang="0">
                  <a:pos x="4" y="19"/>
                </a:cxn>
                <a:cxn ang="0">
                  <a:pos x="9" y="10"/>
                </a:cxn>
                <a:cxn ang="0">
                  <a:pos x="18" y="2"/>
                </a:cxn>
                <a:cxn ang="0">
                  <a:pos x="24" y="0"/>
                </a:cxn>
                <a:cxn ang="0">
                  <a:pos x="29" y="0"/>
                </a:cxn>
                <a:cxn ang="0">
                  <a:pos x="29" y="0"/>
                </a:cxn>
              </a:cxnLst>
              <a:rect l="0" t="0" r="r" b="b"/>
              <a:pathLst>
                <a:path w="58" h="57">
                  <a:moveTo>
                    <a:pt x="29" y="0"/>
                  </a:moveTo>
                  <a:lnTo>
                    <a:pt x="29" y="0"/>
                  </a:lnTo>
                  <a:lnTo>
                    <a:pt x="35" y="0"/>
                  </a:lnTo>
                  <a:lnTo>
                    <a:pt x="40" y="2"/>
                  </a:lnTo>
                  <a:lnTo>
                    <a:pt x="49" y="10"/>
                  </a:lnTo>
                  <a:lnTo>
                    <a:pt x="55" y="19"/>
                  </a:lnTo>
                  <a:lnTo>
                    <a:pt x="56" y="24"/>
                  </a:lnTo>
                  <a:lnTo>
                    <a:pt x="58" y="30"/>
                  </a:lnTo>
                  <a:lnTo>
                    <a:pt x="58" y="30"/>
                  </a:lnTo>
                  <a:lnTo>
                    <a:pt x="56" y="35"/>
                  </a:lnTo>
                  <a:lnTo>
                    <a:pt x="55" y="40"/>
                  </a:lnTo>
                  <a:lnTo>
                    <a:pt x="49" y="49"/>
                  </a:lnTo>
                  <a:lnTo>
                    <a:pt x="40" y="55"/>
                  </a:lnTo>
                  <a:lnTo>
                    <a:pt x="35" y="57"/>
                  </a:lnTo>
                  <a:lnTo>
                    <a:pt x="29" y="57"/>
                  </a:lnTo>
                  <a:lnTo>
                    <a:pt x="29" y="57"/>
                  </a:lnTo>
                  <a:lnTo>
                    <a:pt x="24" y="57"/>
                  </a:lnTo>
                  <a:lnTo>
                    <a:pt x="18" y="55"/>
                  </a:lnTo>
                  <a:lnTo>
                    <a:pt x="9" y="49"/>
                  </a:lnTo>
                  <a:lnTo>
                    <a:pt x="4" y="40"/>
                  </a:lnTo>
                  <a:lnTo>
                    <a:pt x="2" y="35"/>
                  </a:lnTo>
                  <a:lnTo>
                    <a:pt x="0" y="30"/>
                  </a:lnTo>
                  <a:lnTo>
                    <a:pt x="0" y="30"/>
                  </a:lnTo>
                  <a:lnTo>
                    <a:pt x="2" y="24"/>
                  </a:lnTo>
                  <a:lnTo>
                    <a:pt x="4" y="19"/>
                  </a:lnTo>
                  <a:lnTo>
                    <a:pt x="9" y="10"/>
                  </a:lnTo>
                  <a:lnTo>
                    <a:pt x="18" y="2"/>
                  </a:lnTo>
                  <a:lnTo>
                    <a:pt x="24" y="0"/>
                  </a:lnTo>
                  <a:lnTo>
                    <a:pt x="29" y="0"/>
                  </a:lnTo>
                  <a:lnTo>
                    <a:pt x="29" y="0"/>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latin typeface="Calibri" panose="020F0502020204030204"/>
              </a:endParaRPr>
            </a:p>
          </p:txBody>
        </p:sp>
        <p:sp>
          <p:nvSpPr>
            <p:cNvPr id="47" name="Freeform 90"/>
            <p:cNvSpPr/>
            <p:nvPr/>
          </p:nvSpPr>
          <p:spPr bwMode="auto">
            <a:xfrm>
              <a:off x="2549886" y="800334"/>
              <a:ext cx="355053" cy="247084"/>
            </a:xfrm>
            <a:custGeom>
              <a:avLst/>
              <a:gdLst/>
              <a:ahLst/>
              <a:cxnLst>
                <a:cxn ang="0">
                  <a:pos x="325" y="91"/>
                </a:cxn>
                <a:cxn ang="0">
                  <a:pos x="149" y="91"/>
                </a:cxn>
                <a:cxn ang="0">
                  <a:pos x="140" y="98"/>
                </a:cxn>
                <a:cxn ang="0">
                  <a:pos x="138" y="105"/>
                </a:cxn>
                <a:cxn ang="0">
                  <a:pos x="143" y="116"/>
                </a:cxn>
                <a:cxn ang="0">
                  <a:pos x="307" y="120"/>
                </a:cxn>
                <a:cxn ang="0">
                  <a:pos x="297" y="149"/>
                </a:cxn>
                <a:cxn ang="0">
                  <a:pos x="143" y="149"/>
                </a:cxn>
                <a:cxn ang="0">
                  <a:pos x="134" y="156"/>
                </a:cxn>
                <a:cxn ang="0">
                  <a:pos x="132" y="161"/>
                </a:cxn>
                <a:cxn ang="0">
                  <a:pos x="138" y="172"/>
                </a:cxn>
                <a:cxn ang="0">
                  <a:pos x="290" y="176"/>
                </a:cxn>
                <a:cxn ang="0">
                  <a:pos x="281" y="203"/>
                </a:cxn>
                <a:cxn ang="0">
                  <a:pos x="111" y="120"/>
                </a:cxn>
                <a:cxn ang="0">
                  <a:pos x="107" y="91"/>
                </a:cxn>
                <a:cxn ang="0">
                  <a:pos x="103" y="53"/>
                </a:cxn>
                <a:cxn ang="0">
                  <a:pos x="96" y="45"/>
                </a:cxn>
                <a:cxn ang="0">
                  <a:pos x="53" y="20"/>
                </a:cxn>
                <a:cxn ang="0">
                  <a:pos x="15" y="2"/>
                </a:cxn>
                <a:cxn ang="0">
                  <a:pos x="6" y="2"/>
                </a:cxn>
                <a:cxn ang="0">
                  <a:pos x="0" y="11"/>
                </a:cxn>
                <a:cxn ang="0">
                  <a:pos x="2" y="22"/>
                </a:cxn>
                <a:cxn ang="0">
                  <a:pos x="15" y="34"/>
                </a:cxn>
                <a:cxn ang="0">
                  <a:pos x="62" y="56"/>
                </a:cxn>
                <a:cxn ang="0">
                  <a:pos x="71" y="63"/>
                </a:cxn>
                <a:cxn ang="0">
                  <a:pos x="73" y="71"/>
                </a:cxn>
                <a:cxn ang="0">
                  <a:pos x="93" y="217"/>
                </a:cxn>
                <a:cxn ang="0">
                  <a:pos x="94" y="227"/>
                </a:cxn>
                <a:cxn ang="0">
                  <a:pos x="100" y="234"/>
                </a:cxn>
                <a:cxn ang="0">
                  <a:pos x="111" y="237"/>
                </a:cxn>
                <a:cxn ang="0">
                  <a:pos x="288" y="237"/>
                </a:cxn>
                <a:cxn ang="0">
                  <a:pos x="292" y="236"/>
                </a:cxn>
                <a:cxn ang="0">
                  <a:pos x="303" y="230"/>
                </a:cxn>
                <a:cxn ang="0">
                  <a:pos x="305" y="221"/>
                </a:cxn>
                <a:cxn ang="0">
                  <a:pos x="341" y="118"/>
                </a:cxn>
                <a:cxn ang="0">
                  <a:pos x="343" y="103"/>
                </a:cxn>
                <a:cxn ang="0">
                  <a:pos x="337" y="94"/>
                </a:cxn>
                <a:cxn ang="0">
                  <a:pos x="325" y="91"/>
                </a:cxn>
              </a:cxnLst>
              <a:rect l="0" t="0" r="r" b="b"/>
              <a:pathLst>
                <a:path w="343" h="237">
                  <a:moveTo>
                    <a:pt x="325" y="91"/>
                  </a:moveTo>
                  <a:lnTo>
                    <a:pt x="325" y="91"/>
                  </a:lnTo>
                  <a:lnTo>
                    <a:pt x="149" y="91"/>
                  </a:lnTo>
                  <a:lnTo>
                    <a:pt x="149" y="91"/>
                  </a:lnTo>
                  <a:lnTo>
                    <a:pt x="143" y="92"/>
                  </a:lnTo>
                  <a:lnTo>
                    <a:pt x="140" y="98"/>
                  </a:lnTo>
                  <a:lnTo>
                    <a:pt x="138" y="105"/>
                  </a:lnTo>
                  <a:lnTo>
                    <a:pt x="138" y="105"/>
                  </a:lnTo>
                  <a:lnTo>
                    <a:pt x="140" y="111"/>
                  </a:lnTo>
                  <a:lnTo>
                    <a:pt x="143" y="116"/>
                  </a:lnTo>
                  <a:lnTo>
                    <a:pt x="149" y="120"/>
                  </a:lnTo>
                  <a:lnTo>
                    <a:pt x="307" y="120"/>
                  </a:lnTo>
                  <a:lnTo>
                    <a:pt x="297" y="149"/>
                  </a:lnTo>
                  <a:lnTo>
                    <a:pt x="297" y="149"/>
                  </a:lnTo>
                  <a:lnTo>
                    <a:pt x="143" y="149"/>
                  </a:lnTo>
                  <a:lnTo>
                    <a:pt x="143" y="149"/>
                  </a:lnTo>
                  <a:lnTo>
                    <a:pt x="138" y="152"/>
                  </a:lnTo>
                  <a:lnTo>
                    <a:pt x="134" y="156"/>
                  </a:lnTo>
                  <a:lnTo>
                    <a:pt x="132" y="161"/>
                  </a:lnTo>
                  <a:lnTo>
                    <a:pt x="132" y="161"/>
                  </a:lnTo>
                  <a:lnTo>
                    <a:pt x="134" y="169"/>
                  </a:lnTo>
                  <a:lnTo>
                    <a:pt x="138" y="172"/>
                  </a:lnTo>
                  <a:lnTo>
                    <a:pt x="143" y="176"/>
                  </a:lnTo>
                  <a:lnTo>
                    <a:pt x="290" y="176"/>
                  </a:lnTo>
                  <a:lnTo>
                    <a:pt x="290" y="176"/>
                  </a:lnTo>
                  <a:lnTo>
                    <a:pt x="281" y="203"/>
                  </a:lnTo>
                  <a:lnTo>
                    <a:pt x="122" y="203"/>
                  </a:lnTo>
                  <a:lnTo>
                    <a:pt x="111" y="120"/>
                  </a:lnTo>
                  <a:lnTo>
                    <a:pt x="107" y="91"/>
                  </a:lnTo>
                  <a:lnTo>
                    <a:pt x="107" y="91"/>
                  </a:lnTo>
                  <a:lnTo>
                    <a:pt x="103" y="53"/>
                  </a:lnTo>
                  <a:lnTo>
                    <a:pt x="103" y="53"/>
                  </a:lnTo>
                  <a:lnTo>
                    <a:pt x="102" y="49"/>
                  </a:lnTo>
                  <a:lnTo>
                    <a:pt x="96" y="45"/>
                  </a:lnTo>
                  <a:lnTo>
                    <a:pt x="80" y="33"/>
                  </a:lnTo>
                  <a:lnTo>
                    <a:pt x="53" y="20"/>
                  </a:lnTo>
                  <a:lnTo>
                    <a:pt x="15" y="2"/>
                  </a:lnTo>
                  <a:lnTo>
                    <a:pt x="15" y="2"/>
                  </a:lnTo>
                  <a:lnTo>
                    <a:pt x="9" y="0"/>
                  </a:lnTo>
                  <a:lnTo>
                    <a:pt x="6" y="2"/>
                  </a:lnTo>
                  <a:lnTo>
                    <a:pt x="2" y="5"/>
                  </a:lnTo>
                  <a:lnTo>
                    <a:pt x="0" y="11"/>
                  </a:lnTo>
                  <a:lnTo>
                    <a:pt x="0" y="16"/>
                  </a:lnTo>
                  <a:lnTo>
                    <a:pt x="2" y="22"/>
                  </a:lnTo>
                  <a:lnTo>
                    <a:pt x="7" y="29"/>
                  </a:lnTo>
                  <a:lnTo>
                    <a:pt x="15" y="34"/>
                  </a:lnTo>
                  <a:lnTo>
                    <a:pt x="62" y="56"/>
                  </a:lnTo>
                  <a:lnTo>
                    <a:pt x="62" y="56"/>
                  </a:lnTo>
                  <a:lnTo>
                    <a:pt x="67" y="60"/>
                  </a:lnTo>
                  <a:lnTo>
                    <a:pt x="71" y="63"/>
                  </a:lnTo>
                  <a:lnTo>
                    <a:pt x="73" y="71"/>
                  </a:lnTo>
                  <a:lnTo>
                    <a:pt x="73" y="71"/>
                  </a:lnTo>
                  <a:lnTo>
                    <a:pt x="93" y="217"/>
                  </a:lnTo>
                  <a:lnTo>
                    <a:pt x="93" y="217"/>
                  </a:lnTo>
                  <a:lnTo>
                    <a:pt x="93" y="221"/>
                  </a:lnTo>
                  <a:lnTo>
                    <a:pt x="94" y="227"/>
                  </a:lnTo>
                  <a:lnTo>
                    <a:pt x="98" y="230"/>
                  </a:lnTo>
                  <a:lnTo>
                    <a:pt x="100" y="234"/>
                  </a:lnTo>
                  <a:lnTo>
                    <a:pt x="105" y="236"/>
                  </a:lnTo>
                  <a:lnTo>
                    <a:pt x="111" y="237"/>
                  </a:lnTo>
                  <a:lnTo>
                    <a:pt x="111" y="237"/>
                  </a:lnTo>
                  <a:lnTo>
                    <a:pt x="288" y="237"/>
                  </a:lnTo>
                  <a:lnTo>
                    <a:pt x="288" y="237"/>
                  </a:lnTo>
                  <a:lnTo>
                    <a:pt x="292" y="236"/>
                  </a:lnTo>
                  <a:lnTo>
                    <a:pt x="297" y="234"/>
                  </a:lnTo>
                  <a:lnTo>
                    <a:pt x="303" y="230"/>
                  </a:lnTo>
                  <a:lnTo>
                    <a:pt x="305" y="225"/>
                  </a:lnTo>
                  <a:lnTo>
                    <a:pt x="305" y="221"/>
                  </a:lnTo>
                  <a:lnTo>
                    <a:pt x="341" y="118"/>
                  </a:lnTo>
                  <a:lnTo>
                    <a:pt x="341" y="118"/>
                  </a:lnTo>
                  <a:lnTo>
                    <a:pt x="341" y="114"/>
                  </a:lnTo>
                  <a:lnTo>
                    <a:pt x="343" y="103"/>
                  </a:lnTo>
                  <a:lnTo>
                    <a:pt x="341" y="100"/>
                  </a:lnTo>
                  <a:lnTo>
                    <a:pt x="337" y="94"/>
                  </a:lnTo>
                  <a:lnTo>
                    <a:pt x="334" y="92"/>
                  </a:lnTo>
                  <a:lnTo>
                    <a:pt x="325" y="91"/>
                  </a:lnTo>
                  <a:lnTo>
                    <a:pt x="325" y="91"/>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latin typeface="Calibri" panose="020F0502020204030204"/>
              </a:endParaRPr>
            </a:p>
          </p:txBody>
        </p:sp>
      </p:grpSp>
      <p:sp>
        <p:nvSpPr>
          <p:cNvPr id="48" name="Freeform 95"/>
          <p:cNvSpPr>
            <a:spLocks noEditPoints="1"/>
          </p:cNvSpPr>
          <p:nvPr/>
        </p:nvSpPr>
        <p:spPr bwMode="auto">
          <a:xfrm>
            <a:off x="5573549" y="1742455"/>
            <a:ext cx="522982" cy="462396"/>
          </a:xfrm>
          <a:custGeom>
            <a:avLst/>
            <a:gdLst/>
            <a:ahLst/>
            <a:cxnLst>
              <a:cxn ang="0">
                <a:pos x="296" y="7"/>
              </a:cxn>
              <a:cxn ang="0">
                <a:pos x="285" y="5"/>
              </a:cxn>
              <a:cxn ang="0">
                <a:pos x="279" y="11"/>
              </a:cxn>
              <a:cxn ang="0">
                <a:pos x="276" y="16"/>
              </a:cxn>
              <a:cxn ang="0">
                <a:pos x="196" y="94"/>
              </a:cxn>
              <a:cxn ang="0">
                <a:pos x="192" y="112"/>
              </a:cxn>
              <a:cxn ang="0">
                <a:pos x="200" y="121"/>
              </a:cxn>
              <a:cxn ang="0">
                <a:pos x="129" y="83"/>
              </a:cxn>
              <a:cxn ang="0">
                <a:pos x="131" y="58"/>
              </a:cxn>
              <a:cxn ang="0">
                <a:pos x="124" y="33"/>
              </a:cxn>
              <a:cxn ang="0">
                <a:pos x="113" y="18"/>
              </a:cxn>
              <a:cxn ang="0">
                <a:pos x="91" y="4"/>
              </a:cxn>
              <a:cxn ang="0">
                <a:pos x="66" y="0"/>
              </a:cxn>
              <a:cxn ang="0">
                <a:pos x="86" y="40"/>
              </a:cxn>
              <a:cxn ang="0">
                <a:pos x="2" y="49"/>
              </a:cxn>
              <a:cxn ang="0">
                <a:pos x="0" y="65"/>
              </a:cxn>
              <a:cxn ang="0">
                <a:pos x="4" y="91"/>
              </a:cxn>
              <a:cxn ang="0">
                <a:pos x="18" y="112"/>
              </a:cxn>
              <a:cxn ang="0">
                <a:pos x="35" y="123"/>
              </a:cxn>
              <a:cxn ang="0">
                <a:pos x="60" y="131"/>
              </a:cxn>
              <a:cxn ang="0">
                <a:pos x="86" y="129"/>
              </a:cxn>
              <a:cxn ang="0">
                <a:pos x="89" y="234"/>
              </a:cxn>
              <a:cxn ang="0">
                <a:pos x="47" y="281"/>
              </a:cxn>
              <a:cxn ang="0">
                <a:pos x="104" y="248"/>
              </a:cxn>
              <a:cxn ang="0">
                <a:pos x="240" y="281"/>
              </a:cxn>
              <a:cxn ang="0">
                <a:pos x="250" y="288"/>
              </a:cxn>
              <a:cxn ang="0">
                <a:pos x="261" y="290"/>
              </a:cxn>
              <a:cxn ang="0">
                <a:pos x="278" y="285"/>
              </a:cxn>
              <a:cxn ang="0">
                <a:pos x="287" y="277"/>
              </a:cxn>
              <a:cxn ang="0">
                <a:pos x="292" y="259"/>
              </a:cxn>
              <a:cxn ang="0">
                <a:pos x="287" y="243"/>
              </a:cxn>
              <a:cxn ang="0">
                <a:pos x="212" y="134"/>
              </a:cxn>
              <a:cxn ang="0">
                <a:pos x="229" y="136"/>
              </a:cxn>
              <a:cxn ang="0">
                <a:pos x="314" y="60"/>
              </a:cxn>
              <a:cxn ang="0">
                <a:pos x="316" y="56"/>
              </a:cxn>
              <a:cxn ang="0">
                <a:pos x="321" y="53"/>
              </a:cxn>
              <a:cxn ang="0">
                <a:pos x="328" y="47"/>
              </a:cxn>
              <a:cxn ang="0">
                <a:pos x="325" y="36"/>
              </a:cxn>
              <a:cxn ang="0">
                <a:pos x="263" y="252"/>
              </a:cxn>
              <a:cxn ang="0">
                <a:pos x="276" y="259"/>
              </a:cxn>
              <a:cxn ang="0">
                <a:pos x="276" y="268"/>
              </a:cxn>
              <a:cxn ang="0">
                <a:pos x="263" y="276"/>
              </a:cxn>
              <a:cxn ang="0">
                <a:pos x="256" y="272"/>
              </a:cxn>
              <a:cxn ang="0">
                <a:pos x="252" y="265"/>
              </a:cxn>
              <a:cxn ang="0">
                <a:pos x="260" y="254"/>
              </a:cxn>
              <a:cxn ang="0">
                <a:pos x="221" y="98"/>
              </a:cxn>
              <a:cxn ang="0">
                <a:pos x="278" y="42"/>
              </a:cxn>
              <a:cxn ang="0">
                <a:pos x="234" y="111"/>
              </a:cxn>
              <a:cxn ang="0">
                <a:pos x="240" y="116"/>
              </a:cxn>
            </a:cxnLst>
            <a:rect l="0" t="0" r="r" b="b"/>
            <a:pathLst>
              <a:path w="328" h="290">
                <a:moveTo>
                  <a:pt x="325" y="36"/>
                </a:moveTo>
                <a:lnTo>
                  <a:pt x="296" y="7"/>
                </a:lnTo>
                <a:lnTo>
                  <a:pt x="296" y="7"/>
                </a:lnTo>
                <a:lnTo>
                  <a:pt x="292" y="5"/>
                </a:lnTo>
                <a:lnTo>
                  <a:pt x="289" y="4"/>
                </a:lnTo>
                <a:lnTo>
                  <a:pt x="285" y="5"/>
                </a:lnTo>
                <a:lnTo>
                  <a:pt x="281" y="7"/>
                </a:lnTo>
                <a:lnTo>
                  <a:pt x="281" y="7"/>
                </a:lnTo>
                <a:lnTo>
                  <a:pt x="279" y="11"/>
                </a:lnTo>
                <a:lnTo>
                  <a:pt x="279" y="16"/>
                </a:lnTo>
                <a:lnTo>
                  <a:pt x="279" y="16"/>
                </a:lnTo>
                <a:lnTo>
                  <a:pt x="276" y="16"/>
                </a:lnTo>
                <a:lnTo>
                  <a:pt x="272" y="18"/>
                </a:lnTo>
                <a:lnTo>
                  <a:pt x="272" y="18"/>
                </a:lnTo>
                <a:lnTo>
                  <a:pt x="196" y="94"/>
                </a:lnTo>
                <a:lnTo>
                  <a:pt x="196" y="94"/>
                </a:lnTo>
                <a:lnTo>
                  <a:pt x="196" y="103"/>
                </a:lnTo>
                <a:lnTo>
                  <a:pt x="192" y="112"/>
                </a:lnTo>
                <a:lnTo>
                  <a:pt x="200" y="121"/>
                </a:lnTo>
                <a:lnTo>
                  <a:pt x="200" y="121"/>
                </a:lnTo>
                <a:lnTo>
                  <a:pt x="200" y="121"/>
                </a:lnTo>
                <a:lnTo>
                  <a:pt x="183" y="138"/>
                </a:lnTo>
                <a:lnTo>
                  <a:pt x="129" y="83"/>
                </a:lnTo>
                <a:lnTo>
                  <a:pt x="129" y="83"/>
                </a:lnTo>
                <a:lnTo>
                  <a:pt x="131" y="74"/>
                </a:lnTo>
                <a:lnTo>
                  <a:pt x="131" y="67"/>
                </a:lnTo>
                <a:lnTo>
                  <a:pt x="131" y="58"/>
                </a:lnTo>
                <a:lnTo>
                  <a:pt x="129" y="49"/>
                </a:lnTo>
                <a:lnTo>
                  <a:pt x="127" y="42"/>
                </a:lnTo>
                <a:lnTo>
                  <a:pt x="124" y="33"/>
                </a:lnTo>
                <a:lnTo>
                  <a:pt x="118" y="25"/>
                </a:lnTo>
                <a:lnTo>
                  <a:pt x="113" y="18"/>
                </a:lnTo>
                <a:lnTo>
                  <a:pt x="113" y="18"/>
                </a:lnTo>
                <a:lnTo>
                  <a:pt x="105" y="13"/>
                </a:lnTo>
                <a:lnTo>
                  <a:pt x="98" y="9"/>
                </a:lnTo>
                <a:lnTo>
                  <a:pt x="91" y="4"/>
                </a:lnTo>
                <a:lnTo>
                  <a:pt x="82" y="2"/>
                </a:lnTo>
                <a:lnTo>
                  <a:pt x="73" y="0"/>
                </a:lnTo>
                <a:lnTo>
                  <a:pt x="66" y="0"/>
                </a:lnTo>
                <a:lnTo>
                  <a:pt x="57" y="0"/>
                </a:lnTo>
                <a:lnTo>
                  <a:pt x="47" y="2"/>
                </a:lnTo>
                <a:lnTo>
                  <a:pt x="86" y="40"/>
                </a:lnTo>
                <a:lnTo>
                  <a:pt x="76" y="76"/>
                </a:lnTo>
                <a:lnTo>
                  <a:pt x="38" y="85"/>
                </a:lnTo>
                <a:lnTo>
                  <a:pt x="2" y="49"/>
                </a:lnTo>
                <a:lnTo>
                  <a:pt x="2" y="49"/>
                </a:lnTo>
                <a:lnTo>
                  <a:pt x="0" y="56"/>
                </a:lnTo>
                <a:lnTo>
                  <a:pt x="0" y="65"/>
                </a:lnTo>
                <a:lnTo>
                  <a:pt x="0" y="74"/>
                </a:lnTo>
                <a:lnTo>
                  <a:pt x="2" y="82"/>
                </a:lnTo>
                <a:lnTo>
                  <a:pt x="4" y="91"/>
                </a:lnTo>
                <a:lnTo>
                  <a:pt x="8" y="98"/>
                </a:lnTo>
                <a:lnTo>
                  <a:pt x="13" y="105"/>
                </a:lnTo>
                <a:lnTo>
                  <a:pt x="18" y="112"/>
                </a:lnTo>
                <a:lnTo>
                  <a:pt x="18" y="112"/>
                </a:lnTo>
                <a:lnTo>
                  <a:pt x="26" y="118"/>
                </a:lnTo>
                <a:lnTo>
                  <a:pt x="35" y="123"/>
                </a:lnTo>
                <a:lnTo>
                  <a:pt x="42" y="127"/>
                </a:lnTo>
                <a:lnTo>
                  <a:pt x="51" y="129"/>
                </a:lnTo>
                <a:lnTo>
                  <a:pt x="60" y="131"/>
                </a:lnTo>
                <a:lnTo>
                  <a:pt x="69" y="131"/>
                </a:lnTo>
                <a:lnTo>
                  <a:pt x="76" y="131"/>
                </a:lnTo>
                <a:lnTo>
                  <a:pt x="86" y="129"/>
                </a:lnTo>
                <a:lnTo>
                  <a:pt x="86" y="129"/>
                </a:lnTo>
                <a:lnTo>
                  <a:pt x="140" y="181"/>
                </a:lnTo>
                <a:lnTo>
                  <a:pt x="89" y="234"/>
                </a:lnTo>
                <a:lnTo>
                  <a:pt x="86" y="230"/>
                </a:lnTo>
                <a:lnTo>
                  <a:pt x="71" y="243"/>
                </a:lnTo>
                <a:lnTo>
                  <a:pt x="47" y="281"/>
                </a:lnTo>
                <a:lnTo>
                  <a:pt x="53" y="286"/>
                </a:lnTo>
                <a:lnTo>
                  <a:pt x="91" y="263"/>
                </a:lnTo>
                <a:lnTo>
                  <a:pt x="104" y="248"/>
                </a:lnTo>
                <a:lnTo>
                  <a:pt x="100" y="245"/>
                </a:lnTo>
                <a:lnTo>
                  <a:pt x="153" y="194"/>
                </a:lnTo>
                <a:lnTo>
                  <a:pt x="240" y="281"/>
                </a:lnTo>
                <a:lnTo>
                  <a:pt x="240" y="281"/>
                </a:lnTo>
                <a:lnTo>
                  <a:pt x="245" y="285"/>
                </a:lnTo>
                <a:lnTo>
                  <a:pt x="250" y="288"/>
                </a:lnTo>
                <a:lnTo>
                  <a:pt x="256" y="290"/>
                </a:lnTo>
                <a:lnTo>
                  <a:pt x="261" y="290"/>
                </a:lnTo>
                <a:lnTo>
                  <a:pt x="261" y="290"/>
                </a:lnTo>
                <a:lnTo>
                  <a:pt x="267" y="290"/>
                </a:lnTo>
                <a:lnTo>
                  <a:pt x="272" y="288"/>
                </a:lnTo>
                <a:lnTo>
                  <a:pt x="278" y="285"/>
                </a:lnTo>
                <a:lnTo>
                  <a:pt x="283" y="281"/>
                </a:lnTo>
                <a:lnTo>
                  <a:pt x="283" y="281"/>
                </a:lnTo>
                <a:lnTo>
                  <a:pt x="287" y="277"/>
                </a:lnTo>
                <a:lnTo>
                  <a:pt x="290" y="272"/>
                </a:lnTo>
                <a:lnTo>
                  <a:pt x="292" y="265"/>
                </a:lnTo>
                <a:lnTo>
                  <a:pt x="292" y="259"/>
                </a:lnTo>
                <a:lnTo>
                  <a:pt x="292" y="254"/>
                </a:lnTo>
                <a:lnTo>
                  <a:pt x="290" y="248"/>
                </a:lnTo>
                <a:lnTo>
                  <a:pt x="287" y="243"/>
                </a:lnTo>
                <a:lnTo>
                  <a:pt x="283" y="237"/>
                </a:lnTo>
                <a:lnTo>
                  <a:pt x="196" y="150"/>
                </a:lnTo>
                <a:lnTo>
                  <a:pt x="212" y="134"/>
                </a:lnTo>
                <a:lnTo>
                  <a:pt x="220" y="141"/>
                </a:lnTo>
                <a:lnTo>
                  <a:pt x="220" y="141"/>
                </a:lnTo>
                <a:lnTo>
                  <a:pt x="229" y="136"/>
                </a:lnTo>
                <a:lnTo>
                  <a:pt x="240" y="136"/>
                </a:lnTo>
                <a:lnTo>
                  <a:pt x="314" y="62"/>
                </a:lnTo>
                <a:lnTo>
                  <a:pt x="314" y="60"/>
                </a:lnTo>
                <a:lnTo>
                  <a:pt x="314" y="60"/>
                </a:lnTo>
                <a:lnTo>
                  <a:pt x="314" y="60"/>
                </a:lnTo>
                <a:lnTo>
                  <a:pt x="316" y="56"/>
                </a:lnTo>
                <a:lnTo>
                  <a:pt x="318" y="54"/>
                </a:lnTo>
                <a:lnTo>
                  <a:pt x="318" y="54"/>
                </a:lnTo>
                <a:lnTo>
                  <a:pt x="321" y="53"/>
                </a:lnTo>
                <a:lnTo>
                  <a:pt x="325" y="51"/>
                </a:lnTo>
                <a:lnTo>
                  <a:pt x="325" y="51"/>
                </a:lnTo>
                <a:lnTo>
                  <a:pt x="328" y="47"/>
                </a:lnTo>
                <a:lnTo>
                  <a:pt x="328" y="44"/>
                </a:lnTo>
                <a:lnTo>
                  <a:pt x="328" y="40"/>
                </a:lnTo>
                <a:lnTo>
                  <a:pt x="325" y="36"/>
                </a:lnTo>
                <a:lnTo>
                  <a:pt x="325" y="36"/>
                </a:lnTo>
                <a:close/>
                <a:moveTo>
                  <a:pt x="263" y="252"/>
                </a:moveTo>
                <a:lnTo>
                  <a:pt x="263" y="252"/>
                </a:lnTo>
                <a:lnTo>
                  <a:pt x="269" y="254"/>
                </a:lnTo>
                <a:lnTo>
                  <a:pt x="272" y="256"/>
                </a:lnTo>
                <a:lnTo>
                  <a:pt x="276" y="259"/>
                </a:lnTo>
                <a:lnTo>
                  <a:pt x="276" y="265"/>
                </a:lnTo>
                <a:lnTo>
                  <a:pt x="276" y="265"/>
                </a:lnTo>
                <a:lnTo>
                  <a:pt x="276" y="268"/>
                </a:lnTo>
                <a:lnTo>
                  <a:pt x="272" y="272"/>
                </a:lnTo>
                <a:lnTo>
                  <a:pt x="269" y="276"/>
                </a:lnTo>
                <a:lnTo>
                  <a:pt x="263" y="276"/>
                </a:lnTo>
                <a:lnTo>
                  <a:pt x="263" y="276"/>
                </a:lnTo>
                <a:lnTo>
                  <a:pt x="260" y="276"/>
                </a:lnTo>
                <a:lnTo>
                  <a:pt x="256" y="272"/>
                </a:lnTo>
                <a:lnTo>
                  <a:pt x="252" y="268"/>
                </a:lnTo>
                <a:lnTo>
                  <a:pt x="252" y="265"/>
                </a:lnTo>
                <a:lnTo>
                  <a:pt x="252" y="265"/>
                </a:lnTo>
                <a:lnTo>
                  <a:pt x="252" y="259"/>
                </a:lnTo>
                <a:lnTo>
                  <a:pt x="256" y="256"/>
                </a:lnTo>
                <a:lnTo>
                  <a:pt x="260" y="254"/>
                </a:lnTo>
                <a:lnTo>
                  <a:pt x="263" y="252"/>
                </a:lnTo>
                <a:lnTo>
                  <a:pt x="263" y="252"/>
                </a:lnTo>
                <a:close/>
                <a:moveTo>
                  <a:pt x="221" y="98"/>
                </a:moveTo>
                <a:lnTo>
                  <a:pt x="216" y="92"/>
                </a:lnTo>
                <a:lnTo>
                  <a:pt x="272" y="36"/>
                </a:lnTo>
                <a:lnTo>
                  <a:pt x="278" y="42"/>
                </a:lnTo>
                <a:lnTo>
                  <a:pt x="221" y="98"/>
                </a:lnTo>
                <a:close/>
                <a:moveTo>
                  <a:pt x="240" y="116"/>
                </a:moveTo>
                <a:lnTo>
                  <a:pt x="234" y="111"/>
                </a:lnTo>
                <a:lnTo>
                  <a:pt x="290" y="54"/>
                </a:lnTo>
                <a:lnTo>
                  <a:pt x="296" y="60"/>
                </a:lnTo>
                <a:lnTo>
                  <a:pt x="240" y="116"/>
                </a:lnTo>
                <a:close/>
              </a:path>
            </a:pathLst>
          </a:custGeom>
          <a:solidFill>
            <a:srgbClr val="C51729"/>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latin typeface="Calibri" panose="020F0502020204030204"/>
            </a:endParaRPr>
          </a:p>
        </p:txBody>
      </p:sp>
      <p:sp>
        <p:nvSpPr>
          <p:cNvPr id="49" name="Freeform 143"/>
          <p:cNvSpPr>
            <a:spLocks noEditPoints="1"/>
          </p:cNvSpPr>
          <p:nvPr/>
        </p:nvSpPr>
        <p:spPr bwMode="auto">
          <a:xfrm>
            <a:off x="7677733" y="1701437"/>
            <a:ext cx="524525" cy="536246"/>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C5172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4.2 </a:t>
            </a:r>
            <a:r>
              <a:rPr lang="zh-CN" altLang="en-US"/>
              <a:t>财政预测</a:t>
            </a:r>
          </a:p>
        </p:txBody>
      </p:sp>
      <p:graphicFrame>
        <p:nvGraphicFramePr>
          <p:cNvPr id="47" name="表格 46"/>
          <p:cNvGraphicFramePr>
            <a:graphicFrameLocks noGrp="1"/>
          </p:cNvGraphicFramePr>
          <p:nvPr/>
        </p:nvGraphicFramePr>
        <p:xfrm>
          <a:off x="450957" y="1487488"/>
          <a:ext cx="8137525" cy="2617785"/>
        </p:xfrm>
        <a:graphic>
          <a:graphicData uri="http://schemas.openxmlformats.org/drawingml/2006/table">
            <a:tbl>
              <a:tblPr firstRow="1" bandRow="1"/>
              <a:tblGrid>
                <a:gridCol w="1627505">
                  <a:extLst>
                    <a:ext uri="{9D8B030D-6E8A-4147-A177-3AD203B41FA5}">
                      <a16:colId xmlns:a16="http://schemas.microsoft.com/office/drawing/2014/main" val="20000"/>
                    </a:ext>
                  </a:extLst>
                </a:gridCol>
                <a:gridCol w="1627505">
                  <a:extLst>
                    <a:ext uri="{9D8B030D-6E8A-4147-A177-3AD203B41FA5}">
                      <a16:colId xmlns:a16="http://schemas.microsoft.com/office/drawing/2014/main" val="20001"/>
                    </a:ext>
                  </a:extLst>
                </a:gridCol>
                <a:gridCol w="1627505">
                  <a:extLst>
                    <a:ext uri="{9D8B030D-6E8A-4147-A177-3AD203B41FA5}">
                      <a16:colId xmlns:a16="http://schemas.microsoft.com/office/drawing/2014/main" val="20002"/>
                    </a:ext>
                  </a:extLst>
                </a:gridCol>
                <a:gridCol w="1627505">
                  <a:extLst>
                    <a:ext uri="{9D8B030D-6E8A-4147-A177-3AD203B41FA5}">
                      <a16:colId xmlns:a16="http://schemas.microsoft.com/office/drawing/2014/main" val="20003"/>
                    </a:ext>
                  </a:extLst>
                </a:gridCol>
                <a:gridCol w="1627505">
                  <a:extLst>
                    <a:ext uri="{9D8B030D-6E8A-4147-A177-3AD203B41FA5}">
                      <a16:colId xmlns:a16="http://schemas.microsoft.com/office/drawing/2014/main" val="20004"/>
                    </a:ext>
                  </a:extLst>
                </a:gridCol>
              </a:tblGrid>
              <a:tr h="523557">
                <a:tc>
                  <a:txBody>
                    <a:bodyPr/>
                    <a:lstStyle>
                      <a:lvl1pPr marL="0" algn="l" defTabSz="685800" rtl="0" eaLnBrk="1" latinLnBrk="0" hangingPunct="1">
                        <a:defRPr sz="1350" b="1" kern="1200">
                          <a:solidFill>
                            <a:schemeClr val="lt1"/>
                          </a:solidFill>
                          <a:latin typeface="Calibri Light" panose="020F0302020204030204"/>
                          <a:ea typeface="微软雅黑 Light" panose="020B0502040204020203" charset="-122"/>
                        </a:defRPr>
                      </a:lvl1pPr>
                      <a:lvl2pPr marL="342900" algn="l" defTabSz="685800" rtl="0" eaLnBrk="1" latinLnBrk="0" hangingPunct="1">
                        <a:defRPr sz="1350" b="1" kern="1200">
                          <a:solidFill>
                            <a:schemeClr val="lt1"/>
                          </a:solidFill>
                          <a:latin typeface="Calibri Light" panose="020F0302020204030204"/>
                          <a:ea typeface="微软雅黑 Light" panose="020B0502040204020203" charset="-122"/>
                        </a:defRPr>
                      </a:lvl2pPr>
                      <a:lvl3pPr marL="685800" algn="l" defTabSz="685800" rtl="0" eaLnBrk="1" latinLnBrk="0" hangingPunct="1">
                        <a:defRPr sz="1350" b="1" kern="1200">
                          <a:solidFill>
                            <a:schemeClr val="lt1"/>
                          </a:solidFill>
                          <a:latin typeface="Calibri Light" panose="020F0302020204030204"/>
                          <a:ea typeface="微软雅黑 Light" panose="020B0502040204020203" charset="-122"/>
                        </a:defRPr>
                      </a:lvl3pPr>
                      <a:lvl4pPr marL="1028700" algn="l" defTabSz="685800" rtl="0" eaLnBrk="1" latinLnBrk="0" hangingPunct="1">
                        <a:defRPr sz="1350" b="1" kern="1200">
                          <a:solidFill>
                            <a:schemeClr val="lt1"/>
                          </a:solidFill>
                          <a:latin typeface="Calibri Light" panose="020F0302020204030204"/>
                          <a:ea typeface="微软雅黑 Light" panose="020B0502040204020203" charset="-122"/>
                        </a:defRPr>
                      </a:lvl4pPr>
                      <a:lvl5pPr marL="1371600" algn="l" defTabSz="685800" rtl="0" eaLnBrk="1" latinLnBrk="0" hangingPunct="1">
                        <a:defRPr sz="1350" b="1" kern="1200">
                          <a:solidFill>
                            <a:schemeClr val="lt1"/>
                          </a:solidFill>
                          <a:latin typeface="Calibri Light" panose="020F0302020204030204"/>
                          <a:ea typeface="微软雅黑 Light" panose="020B0502040204020203" charset="-122"/>
                        </a:defRPr>
                      </a:lvl5pPr>
                      <a:lvl6pPr marL="1714500" algn="l" defTabSz="685800" rtl="0" eaLnBrk="1" latinLnBrk="0" hangingPunct="1">
                        <a:defRPr sz="1350" b="1" kern="1200">
                          <a:solidFill>
                            <a:schemeClr val="lt1"/>
                          </a:solidFill>
                          <a:latin typeface="Calibri Light" panose="020F0302020204030204"/>
                          <a:ea typeface="微软雅黑 Light" panose="020B0502040204020203" charset="-122"/>
                        </a:defRPr>
                      </a:lvl6pPr>
                      <a:lvl7pPr marL="2057400" algn="l" defTabSz="685800" rtl="0" eaLnBrk="1" latinLnBrk="0" hangingPunct="1">
                        <a:defRPr sz="1350" b="1" kern="1200">
                          <a:solidFill>
                            <a:schemeClr val="lt1"/>
                          </a:solidFill>
                          <a:latin typeface="Calibri Light" panose="020F0302020204030204"/>
                          <a:ea typeface="微软雅黑 Light" panose="020B0502040204020203" charset="-122"/>
                        </a:defRPr>
                      </a:lvl7pPr>
                      <a:lvl8pPr marL="2400300" algn="l" defTabSz="685800" rtl="0" eaLnBrk="1" latinLnBrk="0" hangingPunct="1">
                        <a:defRPr sz="1350" b="1" kern="1200">
                          <a:solidFill>
                            <a:schemeClr val="lt1"/>
                          </a:solidFill>
                          <a:latin typeface="Calibri Light" panose="020F0302020204030204"/>
                          <a:ea typeface="微软雅黑 Light" panose="020B0502040204020203" charset="-122"/>
                        </a:defRPr>
                      </a:lvl8pPr>
                      <a:lvl9pPr marL="2743200" algn="l" defTabSz="685800" rtl="0" eaLnBrk="1" latinLnBrk="0" hangingPunct="1">
                        <a:defRPr sz="1350" b="1" kern="1200">
                          <a:solidFill>
                            <a:schemeClr val="lt1"/>
                          </a:solidFill>
                          <a:latin typeface="Calibri Light" panose="020F0302020204030204"/>
                          <a:ea typeface="微软雅黑 Light" panose="020B0502040204020203" charset="-122"/>
                        </a:defRPr>
                      </a:lvl9pPr>
                    </a:lstStyle>
                    <a:p>
                      <a:pPr algn="ctr">
                        <a:lnSpc>
                          <a:spcPct val="150000"/>
                        </a:lnSpc>
                      </a:pPr>
                      <a:r>
                        <a:rPr kumimoji="0" lang="en-US" altLang="zh-CN" sz="1600" b="1" i="0" u="none" strike="noStrike" kern="1200" cap="none" spc="0" normalizeH="0" baseline="0" noProof="0">
                          <a:ln>
                            <a:noFill/>
                          </a:ln>
                          <a:solidFill>
                            <a:schemeClr val="bg1"/>
                          </a:solidFill>
                          <a:effectLst/>
                          <a:uLnTx/>
                          <a:uFillTx/>
                          <a:latin typeface="+mn-lt"/>
                          <a:ea typeface="微软雅黑" panose="020B0503020204020204" charset="-122"/>
                          <a:cs typeface="Arial" panose="020B0604020202020204" pitchFamily="34" charset="0"/>
                          <a:sym typeface="Arial" panose="020B0604020202020204" pitchFamily="34" charset="0"/>
                        </a:rPr>
                        <a:t>Lorem ipsum </a:t>
                      </a:r>
                      <a:endParaRPr lang="zh-CN" altLang="en-US" sz="1600" b="1">
                        <a:solidFill>
                          <a:schemeClr val="bg1"/>
                        </a:solidFill>
                      </a:endParaRPr>
                    </a:p>
                  </a:txBody>
                  <a:tcPr marT="45740" marB="45740">
                    <a:lnL w="12700" cap="flat" cmpd="sng" algn="ctr">
                      <a:solidFill>
                        <a:srgbClr val="C51729"/>
                      </a:solidFill>
                      <a:prstDash val="solid"/>
                      <a:round/>
                      <a:headEnd type="none" w="med" len="med"/>
                      <a:tailEnd type="none" w="med" len="med"/>
                    </a:lnL>
                    <a:lnR w="12700" cap="flat" cmpd="sng" algn="ctr">
                      <a:solidFill>
                        <a:srgbClr val="C51729"/>
                      </a:solidFill>
                      <a:prstDash val="solid"/>
                      <a:round/>
                      <a:headEnd type="none" w="med" len="med"/>
                      <a:tailEnd type="none" w="med" len="med"/>
                    </a:lnR>
                    <a:lnT w="12700" cap="flat" cmpd="sng" algn="ctr">
                      <a:solidFill>
                        <a:srgbClr val="C51729"/>
                      </a:solidFill>
                      <a:prstDash val="solid"/>
                      <a:round/>
                      <a:headEnd type="none" w="med" len="med"/>
                      <a:tailEnd type="none" w="med" len="med"/>
                    </a:lnT>
                    <a:lnB w="12700" cap="flat" cmpd="sng" algn="ctr">
                      <a:solidFill>
                        <a:srgbClr val="C51729"/>
                      </a:solidFill>
                      <a:prstDash val="solid"/>
                      <a:round/>
                      <a:headEnd type="none" w="med" len="med"/>
                      <a:tailEnd type="none" w="med" len="med"/>
                    </a:lnB>
                    <a:lnTlToBr w="12700" cmpd="sng">
                      <a:noFill/>
                      <a:prstDash val="solid"/>
                    </a:lnTlToBr>
                    <a:lnBlToTr w="12700" cmpd="sng">
                      <a:noFill/>
                      <a:prstDash val="solid"/>
                    </a:lnBlToTr>
                    <a:solidFill>
                      <a:srgbClr val="C51729"/>
                    </a:solidFill>
                  </a:tcPr>
                </a:tc>
                <a:tc>
                  <a:txBody>
                    <a:bodyPr/>
                    <a:lstStyle>
                      <a:lvl1pPr marL="0" algn="l" defTabSz="685800" rtl="0" eaLnBrk="1" latinLnBrk="0" hangingPunct="1">
                        <a:defRPr sz="1350" b="1" kern="1200">
                          <a:solidFill>
                            <a:schemeClr val="lt1"/>
                          </a:solidFill>
                          <a:latin typeface="Calibri Light" panose="020F0302020204030204"/>
                          <a:ea typeface="微软雅黑 Light" panose="020B0502040204020203" charset="-122"/>
                        </a:defRPr>
                      </a:lvl1pPr>
                      <a:lvl2pPr marL="342900" algn="l" defTabSz="685800" rtl="0" eaLnBrk="1" latinLnBrk="0" hangingPunct="1">
                        <a:defRPr sz="1350" b="1" kern="1200">
                          <a:solidFill>
                            <a:schemeClr val="lt1"/>
                          </a:solidFill>
                          <a:latin typeface="Calibri Light" panose="020F0302020204030204"/>
                          <a:ea typeface="微软雅黑 Light" panose="020B0502040204020203" charset="-122"/>
                        </a:defRPr>
                      </a:lvl2pPr>
                      <a:lvl3pPr marL="685800" algn="l" defTabSz="685800" rtl="0" eaLnBrk="1" latinLnBrk="0" hangingPunct="1">
                        <a:defRPr sz="1350" b="1" kern="1200">
                          <a:solidFill>
                            <a:schemeClr val="lt1"/>
                          </a:solidFill>
                          <a:latin typeface="Calibri Light" panose="020F0302020204030204"/>
                          <a:ea typeface="微软雅黑 Light" panose="020B0502040204020203" charset="-122"/>
                        </a:defRPr>
                      </a:lvl3pPr>
                      <a:lvl4pPr marL="1028700" algn="l" defTabSz="685800" rtl="0" eaLnBrk="1" latinLnBrk="0" hangingPunct="1">
                        <a:defRPr sz="1350" b="1" kern="1200">
                          <a:solidFill>
                            <a:schemeClr val="lt1"/>
                          </a:solidFill>
                          <a:latin typeface="Calibri Light" panose="020F0302020204030204"/>
                          <a:ea typeface="微软雅黑 Light" panose="020B0502040204020203" charset="-122"/>
                        </a:defRPr>
                      </a:lvl4pPr>
                      <a:lvl5pPr marL="1371600" algn="l" defTabSz="685800" rtl="0" eaLnBrk="1" latinLnBrk="0" hangingPunct="1">
                        <a:defRPr sz="1350" b="1" kern="1200">
                          <a:solidFill>
                            <a:schemeClr val="lt1"/>
                          </a:solidFill>
                          <a:latin typeface="Calibri Light" panose="020F0302020204030204"/>
                          <a:ea typeface="微软雅黑 Light" panose="020B0502040204020203" charset="-122"/>
                        </a:defRPr>
                      </a:lvl5pPr>
                      <a:lvl6pPr marL="1714500" algn="l" defTabSz="685800" rtl="0" eaLnBrk="1" latinLnBrk="0" hangingPunct="1">
                        <a:defRPr sz="1350" b="1" kern="1200">
                          <a:solidFill>
                            <a:schemeClr val="lt1"/>
                          </a:solidFill>
                          <a:latin typeface="Calibri Light" panose="020F0302020204030204"/>
                          <a:ea typeface="微软雅黑 Light" panose="020B0502040204020203" charset="-122"/>
                        </a:defRPr>
                      </a:lvl6pPr>
                      <a:lvl7pPr marL="2057400" algn="l" defTabSz="685800" rtl="0" eaLnBrk="1" latinLnBrk="0" hangingPunct="1">
                        <a:defRPr sz="1350" b="1" kern="1200">
                          <a:solidFill>
                            <a:schemeClr val="lt1"/>
                          </a:solidFill>
                          <a:latin typeface="Calibri Light" panose="020F0302020204030204"/>
                          <a:ea typeface="微软雅黑 Light" panose="020B0502040204020203" charset="-122"/>
                        </a:defRPr>
                      </a:lvl7pPr>
                      <a:lvl8pPr marL="2400300" algn="l" defTabSz="685800" rtl="0" eaLnBrk="1" latinLnBrk="0" hangingPunct="1">
                        <a:defRPr sz="1350" b="1" kern="1200">
                          <a:solidFill>
                            <a:schemeClr val="lt1"/>
                          </a:solidFill>
                          <a:latin typeface="Calibri Light" panose="020F0302020204030204"/>
                          <a:ea typeface="微软雅黑 Light" panose="020B0502040204020203" charset="-122"/>
                        </a:defRPr>
                      </a:lvl8pPr>
                      <a:lvl9pPr marL="2743200" algn="l" defTabSz="685800" rtl="0" eaLnBrk="1" latinLnBrk="0" hangingPunct="1">
                        <a:defRPr sz="1350" b="1" kern="1200">
                          <a:solidFill>
                            <a:schemeClr val="lt1"/>
                          </a:solidFill>
                          <a:latin typeface="Calibri Light" panose="020F0302020204030204"/>
                          <a:ea typeface="微软雅黑 Light" panose="020B0502040204020203" charset="-122"/>
                        </a:defRPr>
                      </a:lvl9pPr>
                    </a:lstStyle>
                    <a:p>
                      <a:pPr algn="ctr">
                        <a:lnSpc>
                          <a:spcPct val="150000"/>
                        </a:lnSpc>
                      </a:pPr>
                      <a:r>
                        <a:rPr kumimoji="0" lang="en-US" altLang="zh-CN" sz="1600" b="1" i="0" u="none" strike="noStrike" kern="1200" cap="none" spc="0" normalizeH="0" baseline="0" noProof="0">
                          <a:ln>
                            <a:noFill/>
                          </a:ln>
                          <a:solidFill>
                            <a:schemeClr val="bg1"/>
                          </a:solidFill>
                          <a:effectLst/>
                          <a:uLnTx/>
                          <a:uFillTx/>
                          <a:latin typeface="+mn-lt"/>
                          <a:ea typeface="微软雅黑" panose="020B0503020204020204" charset="-122"/>
                          <a:cs typeface="Arial" panose="020B0604020202020204" pitchFamily="34" charset="0"/>
                          <a:sym typeface="Arial" panose="020B0604020202020204" pitchFamily="34" charset="0"/>
                        </a:rPr>
                        <a:t>Lorem ipsum </a:t>
                      </a:r>
                      <a:endParaRPr lang="zh-CN" altLang="en-US" sz="1600" b="1">
                        <a:solidFill>
                          <a:schemeClr val="bg1"/>
                        </a:solidFill>
                      </a:endParaRPr>
                    </a:p>
                  </a:txBody>
                  <a:tcPr marT="45740" marB="45740">
                    <a:lnL w="12700" cap="flat" cmpd="sng" algn="ctr">
                      <a:solidFill>
                        <a:srgbClr val="C51729"/>
                      </a:solidFill>
                      <a:prstDash val="solid"/>
                      <a:round/>
                      <a:headEnd type="none" w="med" len="med"/>
                      <a:tailEnd type="none" w="med" len="med"/>
                    </a:lnL>
                    <a:lnR w="12700" cap="flat" cmpd="sng" algn="ctr">
                      <a:solidFill>
                        <a:srgbClr val="C51729"/>
                      </a:solidFill>
                      <a:prstDash val="solid"/>
                      <a:round/>
                      <a:headEnd type="none" w="med" len="med"/>
                      <a:tailEnd type="none" w="med" len="med"/>
                    </a:lnR>
                    <a:lnT w="12700" cap="flat" cmpd="sng" algn="ctr">
                      <a:solidFill>
                        <a:srgbClr val="C51729"/>
                      </a:solidFill>
                      <a:prstDash val="solid"/>
                      <a:round/>
                      <a:headEnd type="none" w="med" len="med"/>
                      <a:tailEnd type="none" w="med" len="med"/>
                    </a:lnT>
                    <a:lnB w="12700" cap="flat" cmpd="sng" algn="ctr">
                      <a:solidFill>
                        <a:srgbClr val="C51729"/>
                      </a:solidFill>
                      <a:prstDash val="solid"/>
                      <a:round/>
                      <a:headEnd type="none" w="med" len="med"/>
                      <a:tailEnd type="none" w="med" len="med"/>
                    </a:lnB>
                    <a:lnTlToBr w="12700" cmpd="sng">
                      <a:noFill/>
                      <a:prstDash val="solid"/>
                    </a:lnTlToBr>
                    <a:lnBlToTr w="12700" cmpd="sng">
                      <a:noFill/>
                      <a:prstDash val="solid"/>
                    </a:lnBlToTr>
                    <a:solidFill>
                      <a:srgbClr val="C51729"/>
                    </a:solidFill>
                  </a:tcPr>
                </a:tc>
                <a:tc>
                  <a:txBody>
                    <a:bodyPr/>
                    <a:lstStyle>
                      <a:lvl1pPr marL="0" algn="l" defTabSz="685800" rtl="0" eaLnBrk="1" latinLnBrk="0" hangingPunct="1">
                        <a:defRPr sz="1350" b="1" kern="1200">
                          <a:solidFill>
                            <a:schemeClr val="lt1"/>
                          </a:solidFill>
                          <a:latin typeface="Calibri Light" panose="020F0302020204030204"/>
                          <a:ea typeface="微软雅黑 Light" panose="020B0502040204020203" charset="-122"/>
                        </a:defRPr>
                      </a:lvl1pPr>
                      <a:lvl2pPr marL="342900" algn="l" defTabSz="685800" rtl="0" eaLnBrk="1" latinLnBrk="0" hangingPunct="1">
                        <a:defRPr sz="1350" b="1" kern="1200">
                          <a:solidFill>
                            <a:schemeClr val="lt1"/>
                          </a:solidFill>
                          <a:latin typeface="Calibri Light" panose="020F0302020204030204"/>
                          <a:ea typeface="微软雅黑 Light" panose="020B0502040204020203" charset="-122"/>
                        </a:defRPr>
                      </a:lvl2pPr>
                      <a:lvl3pPr marL="685800" algn="l" defTabSz="685800" rtl="0" eaLnBrk="1" latinLnBrk="0" hangingPunct="1">
                        <a:defRPr sz="1350" b="1" kern="1200">
                          <a:solidFill>
                            <a:schemeClr val="lt1"/>
                          </a:solidFill>
                          <a:latin typeface="Calibri Light" panose="020F0302020204030204"/>
                          <a:ea typeface="微软雅黑 Light" panose="020B0502040204020203" charset="-122"/>
                        </a:defRPr>
                      </a:lvl3pPr>
                      <a:lvl4pPr marL="1028700" algn="l" defTabSz="685800" rtl="0" eaLnBrk="1" latinLnBrk="0" hangingPunct="1">
                        <a:defRPr sz="1350" b="1" kern="1200">
                          <a:solidFill>
                            <a:schemeClr val="lt1"/>
                          </a:solidFill>
                          <a:latin typeface="Calibri Light" panose="020F0302020204030204"/>
                          <a:ea typeface="微软雅黑 Light" panose="020B0502040204020203" charset="-122"/>
                        </a:defRPr>
                      </a:lvl4pPr>
                      <a:lvl5pPr marL="1371600" algn="l" defTabSz="685800" rtl="0" eaLnBrk="1" latinLnBrk="0" hangingPunct="1">
                        <a:defRPr sz="1350" b="1" kern="1200">
                          <a:solidFill>
                            <a:schemeClr val="lt1"/>
                          </a:solidFill>
                          <a:latin typeface="Calibri Light" panose="020F0302020204030204"/>
                          <a:ea typeface="微软雅黑 Light" panose="020B0502040204020203" charset="-122"/>
                        </a:defRPr>
                      </a:lvl5pPr>
                      <a:lvl6pPr marL="1714500" algn="l" defTabSz="685800" rtl="0" eaLnBrk="1" latinLnBrk="0" hangingPunct="1">
                        <a:defRPr sz="1350" b="1" kern="1200">
                          <a:solidFill>
                            <a:schemeClr val="lt1"/>
                          </a:solidFill>
                          <a:latin typeface="Calibri Light" panose="020F0302020204030204"/>
                          <a:ea typeface="微软雅黑 Light" panose="020B0502040204020203" charset="-122"/>
                        </a:defRPr>
                      </a:lvl6pPr>
                      <a:lvl7pPr marL="2057400" algn="l" defTabSz="685800" rtl="0" eaLnBrk="1" latinLnBrk="0" hangingPunct="1">
                        <a:defRPr sz="1350" b="1" kern="1200">
                          <a:solidFill>
                            <a:schemeClr val="lt1"/>
                          </a:solidFill>
                          <a:latin typeface="Calibri Light" panose="020F0302020204030204"/>
                          <a:ea typeface="微软雅黑 Light" panose="020B0502040204020203" charset="-122"/>
                        </a:defRPr>
                      </a:lvl7pPr>
                      <a:lvl8pPr marL="2400300" algn="l" defTabSz="685800" rtl="0" eaLnBrk="1" latinLnBrk="0" hangingPunct="1">
                        <a:defRPr sz="1350" b="1" kern="1200">
                          <a:solidFill>
                            <a:schemeClr val="lt1"/>
                          </a:solidFill>
                          <a:latin typeface="Calibri Light" panose="020F0302020204030204"/>
                          <a:ea typeface="微软雅黑 Light" panose="020B0502040204020203" charset="-122"/>
                        </a:defRPr>
                      </a:lvl8pPr>
                      <a:lvl9pPr marL="2743200" algn="l" defTabSz="685800" rtl="0" eaLnBrk="1" latinLnBrk="0" hangingPunct="1">
                        <a:defRPr sz="1350" b="1" kern="1200">
                          <a:solidFill>
                            <a:schemeClr val="lt1"/>
                          </a:solidFill>
                          <a:latin typeface="Calibri Light" panose="020F0302020204030204"/>
                          <a:ea typeface="微软雅黑 Light" panose="020B0502040204020203" charset="-122"/>
                        </a:defRPr>
                      </a:lvl9pPr>
                    </a:lstStyle>
                    <a:p>
                      <a:pPr algn="ctr">
                        <a:lnSpc>
                          <a:spcPct val="150000"/>
                        </a:lnSpc>
                      </a:pPr>
                      <a:r>
                        <a:rPr lang="en-US" altLang="zh-CN" sz="1600" b="1" kern="1200">
                          <a:solidFill>
                            <a:schemeClr val="bg1"/>
                          </a:solidFill>
                          <a:latin typeface="+mn-lt"/>
                          <a:ea typeface="微软雅黑" panose="020B0503020204020204" charset="-122"/>
                          <a:cs typeface="Arial" panose="020B0604020202020204" pitchFamily="34" charset="0"/>
                          <a:sym typeface="Arial" panose="020B0604020202020204" pitchFamily="34" charset="0"/>
                        </a:rPr>
                        <a:t>Lorem ipsum </a:t>
                      </a:r>
                      <a:endParaRPr lang="zh-CN" altLang="en-US" sz="1600" b="1">
                        <a:solidFill>
                          <a:schemeClr val="bg1"/>
                        </a:solidFill>
                      </a:endParaRPr>
                    </a:p>
                  </a:txBody>
                  <a:tcPr marT="45740" marB="45740">
                    <a:lnL w="12700" cap="flat" cmpd="sng" algn="ctr">
                      <a:solidFill>
                        <a:srgbClr val="C51729"/>
                      </a:solidFill>
                      <a:prstDash val="solid"/>
                      <a:round/>
                      <a:headEnd type="none" w="med" len="med"/>
                      <a:tailEnd type="none" w="med" len="med"/>
                    </a:lnL>
                    <a:lnR w="12700" cap="flat" cmpd="sng" algn="ctr">
                      <a:solidFill>
                        <a:srgbClr val="C51729"/>
                      </a:solidFill>
                      <a:prstDash val="solid"/>
                      <a:round/>
                      <a:headEnd type="none" w="med" len="med"/>
                      <a:tailEnd type="none" w="med" len="med"/>
                    </a:lnR>
                    <a:lnT w="12700" cap="flat" cmpd="sng" algn="ctr">
                      <a:solidFill>
                        <a:srgbClr val="C51729"/>
                      </a:solidFill>
                      <a:prstDash val="solid"/>
                      <a:round/>
                      <a:headEnd type="none" w="med" len="med"/>
                      <a:tailEnd type="none" w="med" len="med"/>
                    </a:lnT>
                    <a:lnB w="12700" cap="flat" cmpd="sng" algn="ctr">
                      <a:solidFill>
                        <a:srgbClr val="C51729"/>
                      </a:solidFill>
                      <a:prstDash val="solid"/>
                      <a:round/>
                      <a:headEnd type="none" w="med" len="med"/>
                      <a:tailEnd type="none" w="med" len="med"/>
                    </a:lnB>
                    <a:lnTlToBr w="12700" cmpd="sng">
                      <a:noFill/>
                      <a:prstDash val="solid"/>
                    </a:lnTlToBr>
                    <a:lnBlToTr w="12700" cmpd="sng">
                      <a:noFill/>
                      <a:prstDash val="solid"/>
                    </a:lnBlToTr>
                    <a:solidFill>
                      <a:srgbClr val="C51729"/>
                    </a:solidFill>
                  </a:tcPr>
                </a:tc>
                <a:tc>
                  <a:txBody>
                    <a:bodyPr/>
                    <a:lstStyle>
                      <a:lvl1pPr marL="0" algn="l" defTabSz="685800" rtl="0" eaLnBrk="1" latinLnBrk="0" hangingPunct="1">
                        <a:defRPr sz="1350" b="1" kern="1200">
                          <a:solidFill>
                            <a:schemeClr val="lt1"/>
                          </a:solidFill>
                          <a:latin typeface="Calibri Light" panose="020F0302020204030204"/>
                          <a:ea typeface="微软雅黑 Light" panose="020B0502040204020203" charset="-122"/>
                        </a:defRPr>
                      </a:lvl1pPr>
                      <a:lvl2pPr marL="342900" algn="l" defTabSz="685800" rtl="0" eaLnBrk="1" latinLnBrk="0" hangingPunct="1">
                        <a:defRPr sz="1350" b="1" kern="1200">
                          <a:solidFill>
                            <a:schemeClr val="lt1"/>
                          </a:solidFill>
                          <a:latin typeface="Calibri Light" panose="020F0302020204030204"/>
                          <a:ea typeface="微软雅黑 Light" panose="020B0502040204020203" charset="-122"/>
                        </a:defRPr>
                      </a:lvl2pPr>
                      <a:lvl3pPr marL="685800" algn="l" defTabSz="685800" rtl="0" eaLnBrk="1" latinLnBrk="0" hangingPunct="1">
                        <a:defRPr sz="1350" b="1" kern="1200">
                          <a:solidFill>
                            <a:schemeClr val="lt1"/>
                          </a:solidFill>
                          <a:latin typeface="Calibri Light" panose="020F0302020204030204"/>
                          <a:ea typeface="微软雅黑 Light" panose="020B0502040204020203" charset="-122"/>
                        </a:defRPr>
                      </a:lvl3pPr>
                      <a:lvl4pPr marL="1028700" algn="l" defTabSz="685800" rtl="0" eaLnBrk="1" latinLnBrk="0" hangingPunct="1">
                        <a:defRPr sz="1350" b="1" kern="1200">
                          <a:solidFill>
                            <a:schemeClr val="lt1"/>
                          </a:solidFill>
                          <a:latin typeface="Calibri Light" panose="020F0302020204030204"/>
                          <a:ea typeface="微软雅黑 Light" panose="020B0502040204020203" charset="-122"/>
                        </a:defRPr>
                      </a:lvl4pPr>
                      <a:lvl5pPr marL="1371600" algn="l" defTabSz="685800" rtl="0" eaLnBrk="1" latinLnBrk="0" hangingPunct="1">
                        <a:defRPr sz="1350" b="1" kern="1200">
                          <a:solidFill>
                            <a:schemeClr val="lt1"/>
                          </a:solidFill>
                          <a:latin typeface="Calibri Light" panose="020F0302020204030204"/>
                          <a:ea typeface="微软雅黑 Light" panose="020B0502040204020203" charset="-122"/>
                        </a:defRPr>
                      </a:lvl5pPr>
                      <a:lvl6pPr marL="1714500" algn="l" defTabSz="685800" rtl="0" eaLnBrk="1" latinLnBrk="0" hangingPunct="1">
                        <a:defRPr sz="1350" b="1" kern="1200">
                          <a:solidFill>
                            <a:schemeClr val="lt1"/>
                          </a:solidFill>
                          <a:latin typeface="Calibri Light" panose="020F0302020204030204"/>
                          <a:ea typeface="微软雅黑 Light" panose="020B0502040204020203" charset="-122"/>
                        </a:defRPr>
                      </a:lvl6pPr>
                      <a:lvl7pPr marL="2057400" algn="l" defTabSz="685800" rtl="0" eaLnBrk="1" latinLnBrk="0" hangingPunct="1">
                        <a:defRPr sz="1350" b="1" kern="1200">
                          <a:solidFill>
                            <a:schemeClr val="lt1"/>
                          </a:solidFill>
                          <a:latin typeface="Calibri Light" panose="020F0302020204030204"/>
                          <a:ea typeface="微软雅黑 Light" panose="020B0502040204020203" charset="-122"/>
                        </a:defRPr>
                      </a:lvl7pPr>
                      <a:lvl8pPr marL="2400300" algn="l" defTabSz="685800" rtl="0" eaLnBrk="1" latinLnBrk="0" hangingPunct="1">
                        <a:defRPr sz="1350" b="1" kern="1200">
                          <a:solidFill>
                            <a:schemeClr val="lt1"/>
                          </a:solidFill>
                          <a:latin typeface="Calibri Light" panose="020F0302020204030204"/>
                          <a:ea typeface="微软雅黑 Light" panose="020B0502040204020203" charset="-122"/>
                        </a:defRPr>
                      </a:lvl8pPr>
                      <a:lvl9pPr marL="2743200" algn="l" defTabSz="685800" rtl="0" eaLnBrk="1" latinLnBrk="0" hangingPunct="1">
                        <a:defRPr sz="1350" b="1" kern="1200">
                          <a:solidFill>
                            <a:schemeClr val="lt1"/>
                          </a:solidFill>
                          <a:latin typeface="Calibri Light" panose="020F0302020204030204"/>
                          <a:ea typeface="微软雅黑 Light" panose="020B0502040204020203" charset="-122"/>
                        </a:defRPr>
                      </a:lvl9pPr>
                    </a:lstStyle>
                    <a:p>
                      <a:pPr algn="ctr">
                        <a:lnSpc>
                          <a:spcPct val="150000"/>
                        </a:lnSpc>
                      </a:pPr>
                      <a:r>
                        <a:rPr lang="en-US" altLang="zh-CN" sz="1600" b="1" kern="1200">
                          <a:solidFill>
                            <a:schemeClr val="bg1"/>
                          </a:solidFill>
                          <a:latin typeface="+mn-lt"/>
                          <a:ea typeface="微软雅黑" panose="020B0503020204020204" charset="-122"/>
                          <a:cs typeface="Arial" panose="020B0604020202020204" pitchFamily="34" charset="0"/>
                          <a:sym typeface="Arial" panose="020B0604020202020204" pitchFamily="34" charset="0"/>
                        </a:rPr>
                        <a:t>Lorem ipsum </a:t>
                      </a:r>
                      <a:endParaRPr lang="zh-CN" altLang="en-US" sz="1600" b="1">
                        <a:solidFill>
                          <a:schemeClr val="bg1"/>
                        </a:solidFill>
                      </a:endParaRPr>
                    </a:p>
                  </a:txBody>
                  <a:tcPr marT="45740" marB="45740">
                    <a:lnL w="12700" cap="flat" cmpd="sng" algn="ctr">
                      <a:solidFill>
                        <a:srgbClr val="C51729"/>
                      </a:solidFill>
                      <a:prstDash val="solid"/>
                      <a:round/>
                      <a:headEnd type="none" w="med" len="med"/>
                      <a:tailEnd type="none" w="med" len="med"/>
                    </a:lnL>
                    <a:lnR w="12700" cap="flat" cmpd="sng" algn="ctr">
                      <a:solidFill>
                        <a:srgbClr val="C51729"/>
                      </a:solidFill>
                      <a:prstDash val="solid"/>
                      <a:round/>
                      <a:headEnd type="none" w="med" len="med"/>
                      <a:tailEnd type="none" w="med" len="med"/>
                    </a:lnR>
                    <a:lnT w="12700" cap="flat" cmpd="sng" algn="ctr">
                      <a:solidFill>
                        <a:srgbClr val="C51729"/>
                      </a:solidFill>
                      <a:prstDash val="solid"/>
                      <a:round/>
                      <a:headEnd type="none" w="med" len="med"/>
                      <a:tailEnd type="none" w="med" len="med"/>
                    </a:lnT>
                    <a:lnB w="12700" cap="flat" cmpd="sng" algn="ctr">
                      <a:solidFill>
                        <a:srgbClr val="C51729"/>
                      </a:solidFill>
                      <a:prstDash val="solid"/>
                      <a:round/>
                      <a:headEnd type="none" w="med" len="med"/>
                      <a:tailEnd type="none" w="med" len="med"/>
                    </a:lnB>
                    <a:lnTlToBr w="12700" cmpd="sng">
                      <a:noFill/>
                      <a:prstDash val="solid"/>
                    </a:lnTlToBr>
                    <a:lnBlToTr w="12700" cmpd="sng">
                      <a:noFill/>
                      <a:prstDash val="solid"/>
                    </a:lnBlToTr>
                    <a:solidFill>
                      <a:srgbClr val="C51729"/>
                    </a:solidFill>
                  </a:tcPr>
                </a:tc>
                <a:tc>
                  <a:txBody>
                    <a:bodyPr/>
                    <a:lstStyle>
                      <a:lvl1pPr marL="0" algn="l" defTabSz="685800" rtl="0" eaLnBrk="1" latinLnBrk="0" hangingPunct="1">
                        <a:defRPr sz="1350" b="1" kern="1200">
                          <a:solidFill>
                            <a:schemeClr val="lt1"/>
                          </a:solidFill>
                          <a:latin typeface="Calibri Light" panose="020F0302020204030204"/>
                          <a:ea typeface="微软雅黑 Light" panose="020B0502040204020203" charset="-122"/>
                        </a:defRPr>
                      </a:lvl1pPr>
                      <a:lvl2pPr marL="342900" algn="l" defTabSz="685800" rtl="0" eaLnBrk="1" latinLnBrk="0" hangingPunct="1">
                        <a:defRPr sz="1350" b="1" kern="1200">
                          <a:solidFill>
                            <a:schemeClr val="lt1"/>
                          </a:solidFill>
                          <a:latin typeface="Calibri Light" panose="020F0302020204030204"/>
                          <a:ea typeface="微软雅黑 Light" panose="020B0502040204020203" charset="-122"/>
                        </a:defRPr>
                      </a:lvl2pPr>
                      <a:lvl3pPr marL="685800" algn="l" defTabSz="685800" rtl="0" eaLnBrk="1" latinLnBrk="0" hangingPunct="1">
                        <a:defRPr sz="1350" b="1" kern="1200">
                          <a:solidFill>
                            <a:schemeClr val="lt1"/>
                          </a:solidFill>
                          <a:latin typeface="Calibri Light" panose="020F0302020204030204"/>
                          <a:ea typeface="微软雅黑 Light" panose="020B0502040204020203" charset="-122"/>
                        </a:defRPr>
                      </a:lvl3pPr>
                      <a:lvl4pPr marL="1028700" algn="l" defTabSz="685800" rtl="0" eaLnBrk="1" latinLnBrk="0" hangingPunct="1">
                        <a:defRPr sz="1350" b="1" kern="1200">
                          <a:solidFill>
                            <a:schemeClr val="lt1"/>
                          </a:solidFill>
                          <a:latin typeface="Calibri Light" panose="020F0302020204030204"/>
                          <a:ea typeface="微软雅黑 Light" panose="020B0502040204020203" charset="-122"/>
                        </a:defRPr>
                      </a:lvl4pPr>
                      <a:lvl5pPr marL="1371600" algn="l" defTabSz="685800" rtl="0" eaLnBrk="1" latinLnBrk="0" hangingPunct="1">
                        <a:defRPr sz="1350" b="1" kern="1200">
                          <a:solidFill>
                            <a:schemeClr val="lt1"/>
                          </a:solidFill>
                          <a:latin typeface="Calibri Light" panose="020F0302020204030204"/>
                          <a:ea typeface="微软雅黑 Light" panose="020B0502040204020203" charset="-122"/>
                        </a:defRPr>
                      </a:lvl5pPr>
                      <a:lvl6pPr marL="1714500" algn="l" defTabSz="685800" rtl="0" eaLnBrk="1" latinLnBrk="0" hangingPunct="1">
                        <a:defRPr sz="1350" b="1" kern="1200">
                          <a:solidFill>
                            <a:schemeClr val="lt1"/>
                          </a:solidFill>
                          <a:latin typeface="Calibri Light" panose="020F0302020204030204"/>
                          <a:ea typeface="微软雅黑 Light" panose="020B0502040204020203" charset="-122"/>
                        </a:defRPr>
                      </a:lvl6pPr>
                      <a:lvl7pPr marL="2057400" algn="l" defTabSz="685800" rtl="0" eaLnBrk="1" latinLnBrk="0" hangingPunct="1">
                        <a:defRPr sz="1350" b="1" kern="1200">
                          <a:solidFill>
                            <a:schemeClr val="lt1"/>
                          </a:solidFill>
                          <a:latin typeface="Calibri Light" panose="020F0302020204030204"/>
                          <a:ea typeface="微软雅黑 Light" panose="020B0502040204020203" charset="-122"/>
                        </a:defRPr>
                      </a:lvl7pPr>
                      <a:lvl8pPr marL="2400300" algn="l" defTabSz="685800" rtl="0" eaLnBrk="1" latinLnBrk="0" hangingPunct="1">
                        <a:defRPr sz="1350" b="1" kern="1200">
                          <a:solidFill>
                            <a:schemeClr val="lt1"/>
                          </a:solidFill>
                          <a:latin typeface="Calibri Light" panose="020F0302020204030204"/>
                          <a:ea typeface="微软雅黑 Light" panose="020B0502040204020203" charset="-122"/>
                        </a:defRPr>
                      </a:lvl8pPr>
                      <a:lvl9pPr marL="2743200" algn="l" defTabSz="685800" rtl="0" eaLnBrk="1" latinLnBrk="0" hangingPunct="1">
                        <a:defRPr sz="1350" b="1" kern="1200">
                          <a:solidFill>
                            <a:schemeClr val="lt1"/>
                          </a:solidFill>
                          <a:latin typeface="Calibri Light" panose="020F0302020204030204"/>
                          <a:ea typeface="微软雅黑 Light" panose="020B0502040204020203" charset="-122"/>
                        </a:defRPr>
                      </a:lvl9pPr>
                    </a:lstStyle>
                    <a:p>
                      <a:pPr algn="ctr">
                        <a:lnSpc>
                          <a:spcPct val="150000"/>
                        </a:lnSpc>
                      </a:pPr>
                      <a:r>
                        <a:rPr lang="en-US" altLang="zh-CN" sz="1600" b="1" kern="1200">
                          <a:solidFill>
                            <a:schemeClr val="bg1"/>
                          </a:solidFill>
                          <a:latin typeface="+mn-lt"/>
                          <a:ea typeface="微软雅黑" panose="020B0503020204020204" charset="-122"/>
                          <a:cs typeface="Arial" panose="020B0604020202020204" pitchFamily="34" charset="0"/>
                          <a:sym typeface="Arial" panose="020B0604020202020204" pitchFamily="34" charset="0"/>
                        </a:rPr>
                        <a:t>Lorem ipsum </a:t>
                      </a:r>
                      <a:endParaRPr lang="zh-CN" altLang="en-US" sz="1600" b="1">
                        <a:solidFill>
                          <a:schemeClr val="bg1"/>
                        </a:solidFill>
                      </a:endParaRPr>
                    </a:p>
                  </a:txBody>
                  <a:tcPr marT="45740" marB="45740">
                    <a:lnL w="12700" cap="flat" cmpd="sng" algn="ctr">
                      <a:solidFill>
                        <a:srgbClr val="C51729"/>
                      </a:solidFill>
                      <a:prstDash val="solid"/>
                      <a:round/>
                      <a:headEnd type="none" w="med" len="med"/>
                      <a:tailEnd type="none" w="med" len="med"/>
                    </a:lnL>
                    <a:lnR w="12700" cap="flat" cmpd="sng" algn="ctr">
                      <a:solidFill>
                        <a:srgbClr val="C51729"/>
                      </a:solidFill>
                      <a:prstDash val="solid"/>
                      <a:round/>
                      <a:headEnd type="none" w="med" len="med"/>
                      <a:tailEnd type="none" w="med" len="med"/>
                    </a:lnR>
                    <a:lnT w="12700" cap="flat" cmpd="sng" algn="ctr">
                      <a:solidFill>
                        <a:srgbClr val="C51729"/>
                      </a:solidFill>
                      <a:prstDash val="solid"/>
                      <a:round/>
                      <a:headEnd type="none" w="med" len="med"/>
                      <a:tailEnd type="none" w="med" len="med"/>
                    </a:lnT>
                    <a:lnB w="12700" cap="flat" cmpd="sng" algn="ctr">
                      <a:solidFill>
                        <a:srgbClr val="C51729"/>
                      </a:solidFill>
                      <a:prstDash val="solid"/>
                      <a:round/>
                      <a:headEnd type="none" w="med" len="med"/>
                      <a:tailEnd type="none" w="med" len="med"/>
                    </a:lnB>
                    <a:lnTlToBr w="12700" cmpd="sng">
                      <a:noFill/>
                      <a:prstDash val="solid"/>
                    </a:lnTlToBr>
                    <a:lnBlToTr w="12700" cmpd="sng">
                      <a:noFill/>
                      <a:prstDash val="solid"/>
                    </a:lnBlToTr>
                    <a:solidFill>
                      <a:srgbClr val="C51729"/>
                    </a:solidFill>
                  </a:tcPr>
                </a:tc>
                <a:extLst>
                  <a:ext uri="{0D108BD9-81ED-4DB2-BD59-A6C34878D82A}">
                    <a16:rowId xmlns:a16="http://schemas.microsoft.com/office/drawing/2014/main" val="10000"/>
                  </a:ext>
                </a:extLst>
              </a:tr>
              <a:tr h="523557">
                <a:tc>
                  <a:txBody>
                    <a:bodyPr/>
                    <a:lstStyle>
                      <a:lvl1pPr marL="0" algn="l" defTabSz="685800" rtl="0" eaLnBrk="1" latinLnBrk="0" hangingPunct="1">
                        <a:defRPr sz="1350" kern="1200">
                          <a:solidFill>
                            <a:schemeClr val="dk1"/>
                          </a:solidFill>
                          <a:latin typeface="Calibri Light" panose="020F0302020204030204"/>
                          <a:ea typeface="微软雅黑 Light" panose="020B0502040204020203" charset="-122"/>
                        </a:defRPr>
                      </a:lvl1pPr>
                      <a:lvl2pPr marL="342900" algn="l" defTabSz="685800" rtl="0" eaLnBrk="1" latinLnBrk="0" hangingPunct="1">
                        <a:defRPr sz="1350" kern="1200">
                          <a:solidFill>
                            <a:schemeClr val="dk1"/>
                          </a:solidFill>
                          <a:latin typeface="Calibri Light" panose="020F0302020204030204"/>
                          <a:ea typeface="微软雅黑 Light" panose="020B0502040204020203" charset="-122"/>
                        </a:defRPr>
                      </a:lvl2pPr>
                      <a:lvl3pPr marL="685800" algn="l" defTabSz="685800" rtl="0" eaLnBrk="1" latinLnBrk="0" hangingPunct="1">
                        <a:defRPr sz="1350" kern="1200">
                          <a:solidFill>
                            <a:schemeClr val="dk1"/>
                          </a:solidFill>
                          <a:latin typeface="Calibri Light" panose="020F0302020204030204"/>
                          <a:ea typeface="微软雅黑 Light" panose="020B0502040204020203" charset="-122"/>
                        </a:defRPr>
                      </a:lvl3pPr>
                      <a:lvl4pPr marL="1028700" algn="l" defTabSz="685800" rtl="0" eaLnBrk="1" latinLnBrk="0" hangingPunct="1">
                        <a:defRPr sz="1350" kern="1200">
                          <a:solidFill>
                            <a:schemeClr val="dk1"/>
                          </a:solidFill>
                          <a:latin typeface="Calibri Light" panose="020F0302020204030204"/>
                          <a:ea typeface="微软雅黑 Light" panose="020B0502040204020203" charset="-122"/>
                        </a:defRPr>
                      </a:lvl4pPr>
                      <a:lvl5pPr marL="1371600" algn="l" defTabSz="685800" rtl="0" eaLnBrk="1" latinLnBrk="0" hangingPunct="1">
                        <a:defRPr sz="1350" kern="1200">
                          <a:solidFill>
                            <a:schemeClr val="dk1"/>
                          </a:solidFill>
                          <a:latin typeface="Calibri Light" panose="020F0302020204030204"/>
                          <a:ea typeface="微软雅黑 Light" panose="020B0502040204020203" charset="-122"/>
                        </a:defRPr>
                      </a:lvl5pPr>
                      <a:lvl6pPr marL="1714500" algn="l" defTabSz="685800" rtl="0" eaLnBrk="1" latinLnBrk="0" hangingPunct="1">
                        <a:defRPr sz="1350" kern="1200">
                          <a:solidFill>
                            <a:schemeClr val="dk1"/>
                          </a:solidFill>
                          <a:latin typeface="Calibri Light" panose="020F0302020204030204"/>
                          <a:ea typeface="微软雅黑 Light" panose="020B0502040204020203" charset="-122"/>
                        </a:defRPr>
                      </a:lvl6pPr>
                      <a:lvl7pPr marL="2057400" algn="l" defTabSz="685800" rtl="0" eaLnBrk="1" latinLnBrk="0" hangingPunct="1">
                        <a:defRPr sz="1350" kern="1200">
                          <a:solidFill>
                            <a:schemeClr val="dk1"/>
                          </a:solidFill>
                          <a:latin typeface="Calibri Light" panose="020F0302020204030204"/>
                          <a:ea typeface="微软雅黑 Light" panose="020B0502040204020203" charset="-122"/>
                        </a:defRPr>
                      </a:lvl7pPr>
                      <a:lvl8pPr marL="2400300" algn="l" defTabSz="685800" rtl="0" eaLnBrk="1" latinLnBrk="0" hangingPunct="1">
                        <a:defRPr sz="1350" kern="1200">
                          <a:solidFill>
                            <a:schemeClr val="dk1"/>
                          </a:solidFill>
                          <a:latin typeface="Calibri Light" panose="020F0302020204030204"/>
                          <a:ea typeface="微软雅黑 Light" panose="020B0502040204020203" charset="-122"/>
                        </a:defRPr>
                      </a:lvl8pPr>
                      <a:lvl9pPr marL="2743200" algn="l" defTabSz="685800" rtl="0" eaLnBrk="1" latinLnBrk="0" hangingPunct="1">
                        <a:defRPr sz="1350" kern="1200">
                          <a:solidFill>
                            <a:schemeClr val="dk1"/>
                          </a:solidFill>
                          <a:latin typeface="Calibri Light" panose="020F0302020204030204"/>
                          <a:ea typeface="微软雅黑 Light" panose="020B0502040204020203" charset="-122"/>
                        </a:defRPr>
                      </a:lvl9pPr>
                    </a:lstStyle>
                    <a:p>
                      <a:pPr algn="ctr">
                        <a:lnSpc>
                          <a:spcPct val="200000"/>
                        </a:lnSpc>
                      </a:pPr>
                      <a:r>
                        <a:rPr lang="en-US" altLang="zh-CN" sz="1400">
                          <a:solidFill>
                            <a:srgbClr val="613620"/>
                          </a:solidFill>
                        </a:rPr>
                        <a:t>3,000</a:t>
                      </a:r>
                      <a:endParaRPr lang="zh-CN" altLang="en-US" sz="1400">
                        <a:solidFill>
                          <a:srgbClr val="613620"/>
                        </a:solidFill>
                      </a:endParaRPr>
                    </a:p>
                  </a:txBody>
                  <a:tcPr marT="45740" marB="45740">
                    <a:lnL w="12700" cap="flat" cmpd="sng" algn="ctr">
                      <a:solidFill>
                        <a:srgbClr val="C51729"/>
                      </a:solidFill>
                      <a:prstDash val="solid"/>
                      <a:round/>
                      <a:headEnd type="none" w="med" len="med"/>
                      <a:tailEnd type="none" w="med" len="med"/>
                    </a:lnL>
                    <a:lnR w="12700" cap="flat" cmpd="sng" algn="ctr">
                      <a:solidFill>
                        <a:srgbClr val="C51729"/>
                      </a:solidFill>
                      <a:prstDash val="solid"/>
                      <a:round/>
                      <a:headEnd type="none" w="med" len="med"/>
                      <a:tailEnd type="none" w="med" len="med"/>
                    </a:lnR>
                    <a:lnT w="12700" cap="flat" cmpd="sng" algn="ctr">
                      <a:solidFill>
                        <a:srgbClr val="C51729"/>
                      </a:solidFill>
                      <a:prstDash val="solid"/>
                      <a:round/>
                      <a:headEnd type="none" w="med" len="med"/>
                      <a:tailEnd type="none" w="med" len="med"/>
                    </a:lnT>
                    <a:lnB w="12700" cap="flat" cmpd="sng" algn="ctr">
                      <a:solidFill>
                        <a:srgbClr val="C5172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Light" panose="020F0302020204030204"/>
                          <a:ea typeface="微软雅黑 Light" panose="020B0502040204020203" charset="-122"/>
                        </a:defRPr>
                      </a:lvl1pPr>
                      <a:lvl2pPr marL="342900" algn="l" defTabSz="685800" rtl="0" eaLnBrk="1" latinLnBrk="0" hangingPunct="1">
                        <a:defRPr sz="1350" kern="1200">
                          <a:solidFill>
                            <a:schemeClr val="dk1"/>
                          </a:solidFill>
                          <a:latin typeface="Calibri Light" panose="020F0302020204030204"/>
                          <a:ea typeface="微软雅黑 Light" panose="020B0502040204020203" charset="-122"/>
                        </a:defRPr>
                      </a:lvl2pPr>
                      <a:lvl3pPr marL="685800" algn="l" defTabSz="685800" rtl="0" eaLnBrk="1" latinLnBrk="0" hangingPunct="1">
                        <a:defRPr sz="1350" kern="1200">
                          <a:solidFill>
                            <a:schemeClr val="dk1"/>
                          </a:solidFill>
                          <a:latin typeface="Calibri Light" panose="020F0302020204030204"/>
                          <a:ea typeface="微软雅黑 Light" panose="020B0502040204020203" charset="-122"/>
                        </a:defRPr>
                      </a:lvl3pPr>
                      <a:lvl4pPr marL="1028700" algn="l" defTabSz="685800" rtl="0" eaLnBrk="1" latinLnBrk="0" hangingPunct="1">
                        <a:defRPr sz="1350" kern="1200">
                          <a:solidFill>
                            <a:schemeClr val="dk1"/>
                          </a:solidFill>
                          <a:latin typeface="Calibri Light" panose="020F0302020204030204"/>
                          <a:ea typeface="微软雅黑 Light" panose="020B0502040204020203" charset="-122"/>
                        </a:defRPr>
                      </a:lvl4pPr>
                      <a:lvl5pPr marL="1371600" algn="l" defTabSz="685800" rtl="0" eaLnBrk="1" latinLnBrk="0" hangingPunct="1">
                        <a:defRPr sz="1350" kern="1200">
                          <a:solidFill>
                            <a:schemeClr val="dk1"/>
                          </a:solidFill>
                          <a:latin typeface="Calibri Light" panose="020F0302020204030204"/>
                          <a:ea typeface="微软雅黑 Light" panose="020B0502040204020203" charset="-122"/>
                        </a:defRPr>
                      </a:lvl5pPr>
                      <a:lvl6pPr marL="1714500" algn="l" defTabSz="685800" rtl="0" eaLnBrk="1" latinLnBrk="0" hangingPunct="1">
                        <a:defRPr sz="1350" kern="1200">
                          <a:solidFill>
                            <a:schemeClr val="dk1"/>
                          </a:solidFill>
                          <a:latin typeface="Calibri Light" panose="020F0302020204030204"/>
                          <a:ea typeface="微软雅黑 Light" panose="020B0502040204020203" charset="-122"/>
                        </a:defRPr>
                      </a:lvl6pPr>
                      <a:lvl7pPr marL="2057400" algn="l" defTabSz="685800" rtl="0" eaLnBrk="1" latinLnBrk="0" hangingPunct="1">
                        <a:defRPr sz="1350" kern="1200">
                          <a:solidFill>
                            <a:schemeClr val="dk1"/>
                          </a:solidFill>
                          <a:latin typeface="Calibri Light" panose="020F0302020204030204"/>
                          <a:ea typeface="微软雅黑 Light" panose="020B0502040204020203" charset="-122"/>
                        </a:defRPr>
                      </a:lvl7pPr>
                      <a:lvl8pPr marL="2400300" algn="l" defTabSz="685800" rtl="0" eaLnBrk="1" latinLnBrk="0" hangingPunct="1">
                        <a:defRPr sz="1350" kern="1200">
                          <a:solidFill>
                            <a:schemeClr val="dk1"/>
                          </a:solidFill>
                          <a:latin typeface="Calibri Light" panose="020F0302020204030204"/>
                          <a:ea typeface="微软雅黑 Light" panose="020B0502040204020203" charset="-122"/>
                        </a:defRPr>
                      </a:lvl8pPr>
                      <a:lvl9pPr marL="2743200" algn="l" defTabSz="685800" rtl="0" eaLnBrk="1" latinLnBrk="0" hangingPunct="1">
                        <a:defRPr sz="1350" kern="1200">
                          <a:solidFill>
                            <a:schemeClr val="dk1"/>
                          </a:solidFill>
                          <a:latin typeface="Calibri Light" panose="020F0302020204030204"/>
                          <a:ea typeface="微软雅黑 Light" panose="020B0502040204020203" charset="-122"/>
                        </a:defRPr>
                      </a:lvl9pPr>
                    </a:lstStyle>
                    <a:p>
                      <a:pPr algn="ctr">
                        <a:lnSpc>
                          <a:spcPct val="200000"/>
                        </a:lnSpc>
                      </a:pPr>
                      <a:r>
                        <a:rPr lang="en-US" altLang="zh-CN" sz="1400">
                          <a:solidFill>
                            <a:srgbClr val="613620"/>
                          </a:solidFill>
                        </a:rPr>
                        <a:t>1,000</a:t>
                      </a:r>
                      <a:endParaRPr lang="zh-CN" altLang="en-US" sz="1400">
                        <a:solidFill>
                          <a:srgbClr val="613620"/>
                        </a:solidFill>
                      </a:endParaRPr>
                    </a:p>
                  </a:txBody>
                  <a:tcPr marT="45740" marB="45740">
                    <a:lnL w="12700" cap="flat" cmpd="sng" algn="ctr">
                      <a:solidFill>
                        <a:srgbClr val="C51729"/>
                      </a:solidFill>
                      <a:prstDash val="solid"/>
                      <a:round/>
                      <a:headEnd type="none" w="med" len="med"/>
                      <a:tailEnd type="none" w="med" len="med"/>
                    </a:lnL>
                    <a:lnR w="12700" cap="flat" cmpd="sng" algn="ctr">
                      <a:solidFill>
                        <a:srgbClr val="C51729"/>
                      </a:solidFill>
                      <a:prstDash val="solid"/>
                      <a:round/>
                      <a:headEnd type="none" w="med" len="med"/>
                      <a:tailEnd type="none" w="med" len="med"/>
                    </a:lnR>
                    <a:lnT w="12700" cap="flat" cmpd="sng" algn="ctr">
                      <a:solidFill>
                        <a:srgbClr val="C51729"/>
                      </a:solidFill>
                      <a:prstDash val="solid"/>
                      <a:round/>
                      <a:headEnd type="none" w="med" len="med"/>
                      <a:tailEnd type="none" w="med" len="med"/>
                    </a:lnT>
                    <a:lnB w="12700" cap="flat" cmpd="sng" algn="ctr">
                      <a:solidFill>
                        <a:srgbClr val="C5172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Light" panose="020F0302020204030204"/>
                          <a:ea typeface="微软雅黑 Light" panose="020B0502040204020203" charset="-122"/>
                        </a:defRPr>
                      </a:lvl1pPr>
                      <a:lvl2pPr marL="342900" algn="l" defTabSz="685800" rtl="0" eaLnBrk="1" latinLnBrk="0" hangingPunct="1">
                        <a:defRPr sz="1350" kern="1200">
                          <a:solidFill>
                            <a:schemeClr val="dk1"/>
                          </a:solidFill>
                          <a:latin typeface="Calibri Light" panose="020F0302020204030204"/>
                          <a:ea typeface="微软雅黑 Light" panose="020B0502040204020203" charset="-122"/>
                        </a:defRPr>
                      </a:lvl2pPr>
                      <a:lvl3pPr marL="685800" algn="l" defTabSz="685800" rtl="0" eaLnBrk="1" latinLnBrk="0" hangingPunct="1">
                        <a:defRPr sz="1350" kern="1200">
                          <a:solidFill>
                            <a:schemeClr val="dk1"/>
                          </a:solidFill>
                          <a:latin typeface="Calibri Light" panose="020F0302020204030204"/>
                          <a:ea typeface="微软雅黑 Light" panose="020B0502040204020203" charset="-122"/>
                        </a:defRPr>
                      </a:lvl3pPr>
                      <a:lvl4pPr marL="1028700" algn="l" defTabSz="685800" rtl="0" eaLnBrk="1" latinLnBrk="0" hangingPunct="1">
                        <a:defRPr sz="1350" kern="1200">
                          <a:solidFill>
                            <a:schemeClr val="dk1"/>
                          </a:solidFill>
                          <a:latin typeface="Calibri Light" panose="020F0302020204030204"/>
                          <a:ea typeface="微软雅黑 Light" panose="020B0502040204020203" charset="-122"/>
                        </a:defRPr>
                      </a:lvl4pPr>
                      <a:lvl5pPr marL="1371600" algn="l" defTabSz="685800" rtl="0" eaLnBrk="1" latinLnBrk="0" hangingPunct="1">
                        <a:defRPr sz="1350" kern="1200">
                          <a:solidFill>
                            <a:schemeClr val="dk1"/>
                          </a:solidFill>
                          <a:latin typeface="Calibri Light" panose="020F0302020204030204"/>
                          <a:ea typeface="微软雅黑 Light" panose="020B0502040204020203" charset="-122"/>
                        </a:defRPr>
                      </a:lvl5pPr>
                      <a:lvl6pPr marL="1714500" algn="l" defTabSz="685800" rtl="0" eaLnBrk="1" latinLnBrk="0" hangingPunct="1">
                        <a:defRPr sz="1350" kern="1200">
                          <a:solidFill>
                            <a:schemeClr val="dk1"/>
                          </a:solidFill>
                          <a:latin typeface="Calibri Light" panose="020F0302020204030204"/>
                          <a:ea typeface="微软雅黑 Light" panose="020B0502040204020203" charset="-122"/>
                        </a:defRPr>
                      </a:lvl6pPr>
                      <a:lvl7pPr marL="2057400" algn="l" defTabSz="685800" rtl="0" eaLnBrk="1" latinLnBrk="0" hangingPunct="1">
                        <a:defRPr sz="1350" kern="1200">
                          <a:solidFill>
                            <a:schemeClr val="dk1"/>
                          </a:solidFill>
                          <a:latin typeface="Calibri Light" panose="020F0302020204030204"/>
                          <a:ea typeface="微软雅黑 Light" panose="020B0502040204020203" charset="-122"/>
                        </a:defRPr>
                      </a:lvl7pPr>
                      <a:lvl8pPr marL="2400300" algn="l" defTabSz="685800" rtl="0" eaLnBrk="1" latinLnBrk="0" hangingPunct="1">
                        <a:defRPr sz="1350" kern="1200">
                          <a:solidFill>
                            <a:schemeClr val="dk1"/>
                          </a:solidFill>
                          <a:latin typeface="Calibri Light" panose="020F0302020204030204"/>
                          <a:ea typeface="微软雅黑 Light" panose="020B0502040204020203" charset="-122"/>
                        </a:defRPr>
                      </a:lvl8pPr>
                      <a:lvl9pPr marL="2743200" algn="l" defTabSz="685800" rtl="0" eaLnBrk="1" latinLnBrk="0" hangingPunct="1">
                        <a:defRPr sz="1350" kern="1200">
                          <a:solidFill>
                            <a:schemeClr val="dk1"/>
                          </a:solidFill>
                          <a:latin typeface="Calibri Light" panose="020F0302020204030204"/>
                          <a:ea typeface="微软雅黑 Light" panose="020B0502040204020203" charset="-122"/>
                        </a:defRPr>
                      </a:lvl9pPr>
                    </a:lstStyle>
                    <a:p>
                      <a:pPr algn="ctr">
                        <a:lnSpc>
                          <a:spcPct val="200000"/>
                        </a:lnSpc>
                      </a:pPr>
                      <a:r>
                        <a:rPr lang="en-US" altLang="zh-CN" sz="1400">
                          <a:solidFill>
                            <a:srgbClr val="613620"/>
                          </a:solidFill>
                        </a:rPr>
                        <a:t>4,500</a:t>
                      </a:r>
                      <a:endParaRPr lang="zh-CN" altLang="en-US" sz="1400">
                        <a:solidFill>
                          <a:srgbClr val="613620"/>
                        </a:solidFill>
                      </a:endParaRPr>
                    </a:p>
                  </a:txBody>
                  <a:tcPr marT="45740" marB="45740">
                    <a:lnL w="12700" cap="flat" cmpd="sng" algn="ctr">
                      <a:solidFill>
                        <a:srgbClr val="C51729"/>
                      </a:solidFill>
                      <a:prstDash val="solid"/>
                      <a:round/>
                      <a:headEnd type="none" w="med" len="med"/>
                      <a:tailEnd type="none" w="med" len="med"/>
                    </a:lnL>
                    <a:lnR w="12700" cap="flat" cmpd="sng" algn="ctr">
                      <a:solidFill>
                        <a:srgbClr val="C51729"/>
                      </a:solidFill>
                      <a:prstDash val="solid"/>
                      <a:round/>
                      <a:headEnd type="none" w="med" len="med"/>
                      <a:tailEnd type="none" w="med" len="med"/>
                    </a:lnR>
                    <a:lnT w="12700" cap="flat" cmpd="sng" algn="ctr">
                      <a:solidFill>
                        <a:srgbClr val="C51729"/>
                      </a:solidFill>
                      <a:prstDash val="solid"/>
                      <a:round/>
                      <a:headEnd type="none" w="med" len="med"/>
                      <a:tailEnd type="none" w="med" len="med"/>
                    </a:lnT>
                    <a:lnB w="12700" cap="flat" cmpd="sng" algn="ctr">
                      <a:solidFill>
                        <a:srgbClr val="C5172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Light" panose="020F0302020204030204"/>
                          <a:ea typeface="微软雅黑 Light" panose="020B0502040204020203" charset="-122"/>
                        </a:defRPr>
                      </a:lvl1pPr>
                      <a:lvl2pPr marL="342900" algn="l" defTabSz="685800" rtl="0" eaLnBrk="1" latinLnBrk="0" hangingPunct="1">
                        <a:defRPr sz="1350" kern="1200">
                          <a:solidFill>
                            <a:schemeClr val="dk1"/>
                          </a:solidFill>
                          <a:latin typeface="Calibri Light" panose="020F0302020204030204"/>
                          <a:ea typeface="微软雅黑 Light" panose="020B0502040204020203" charset="-122"/>
                        </a:defRPr>
                      </a:lvl2pPr>
                      <a:lvl3pPr marL="685800" algn="l" defTabSz="685800" rtl="0" eaLnBrk="1" latinLnBrk="0" hangingPunct="1">
                        <a:defRPr sz="1350" kern="1200">
                          <a:solidFill>
                            <a:schemeClr val="dk1"/>
                          </a:solidFill>
                          <a:latin typeface="Calibri Light" panose="020F0302020204030204"/>
                          <a:ea typeface="微软雅黑 Light" panose="020B0502040204020203" charset="-122"/>
                        </a:defRPr>
                      </a:lvl3pPr>
                      <a:lvl4pPr marL="1028700" algn="l" defTabSz="685800" rtl="0" eaLnBrk="1" latinLnBrk="0" hangingPunct="1">
                        <a:defRPr sz="1350" kern="1200">
                          <a:solidFill>
                            <a:schemeClr val="dk1"/>
                          </a:solidFill>
                          <a:latin typeface="Calibri Light" panose="020F0302020204030204"/>
                          <a:ea typeface="微软雅黑 Light" panose="020B0502040204020203" charset="-122"/>
                        </a:defRPr>
                      </a:lvl4pPr>
                      <a:lvl5pPr marL="1371600" algn="l" defTabSz="685800" rtl="0" eaLnBrk="1" latinLnBrk="0" hangingPunct="1">
                        <a:defRPr sz="1350" kern="1200">
                          <a:solidFill>
                            <a:schemeClr val="dk1"/>
                          </a:solidFill>
                          <a:latin typeface="Calibri Light" panose="020F0302020204030204"/>
                          <a:ea typeface="微软雅黑 Light" panose="020B0502040204020203" charset="-122"/>
                        </a:defRPr>
                      </a:lvl5pPr>
                      <a:lvl6pPr marL="1714500" algn="l" defTabSz="685800" rtl="0" eaLnBrk="1" latinLnBrk="0" hangingPunct="1">
                        <a:defRPr sz="1350" kern="1200">
                          <a:solidFill>
                            <a:schemeClr val="dk1"/>
                          </a:solidFill>
                          <a:latin typeface="Calibri Light" panose="020F0302020204030204"/>
                          <a:ea typeface="微软雅黑 Light" panose="020B0502040204020203" charset="-122"/>
                        </a:defRPr>
                      </a:lvl6pPr>
                      <a:lvl7pPr marL="2057400" algn="l" defTabSz="685800" rtl="0" eaLnBrk="1" latinLnBrk="0" hangingPunct="1">
                        <a:defRPr sz="1350" kern="1200">
                          <a:solidFill>
                            <a:schemeClr val="dk1"/>
                          </a:solidFill>
                          <a:latin typeface="Calibri Light" panose="020F0302020204030204"/>
                          <a:ea typeface="微软雅黑 Light" panose="020B0502040204020203" charset="-122"/>
                        </a:defRPr>
                      </a:lvl7pPr>
                      <a:lvl8pPr marL="2400300" algn="l" defTabSz="685800" rtl="0" eaLnBrk="1" latinLnBrk="0" hangingPunct="1">
                        <a:defRPr sz="1350" kern="1200">
                          <a:solidFill>
                            <a:schemeClr val="dk1"/>
                          </a:solidFill>
                          <a:latin typeface="Calibri Light" panose="020F0302020204030204"/>
                          <a:ea typeface="微软雅黑 Light" panose="020B0502040204020203" charset="-122"/>
                        </a:defRPr>
                      </a:lvl8pPr>
                      <a:lvl9pPr marL="2743200" algn="l" defTabSz="685800" rtl="0" eaLnBrk="1" latinLnBrk="0" hangingPunct="1">
                        <a:defRPr sz="1350" kern="1200">
                          <a:solidFill>
                            <a:schemeClr val="dk1"/>
                          </a:solidFill>
                          <a:latin typeface="Calibri Light" panose="020F0302020204030204"/>
                          <a:ea typeface="微软雅黑 Light" panose="020B0502040204020203" charset="-122"/>
                        </a:defRPr>
                      </a:lvl9pPr>
                    </a:lstStyle>
                    <a:p>
                      <a:pPr algn="ctr">
                        <a:lnSpc>
                          <a:spcPct val="200000"/>
                        </a:lnSpc>
                      </a:pPr>
                      <a:r>
                        <a:rPr lang="en-US" altLang="zh-CN" sz="1400">
                          <a:solidFill>
                            <a:srgbClr val="613620"/>
                          </a:solidFill>
                        </a:rPr>
                        <a:t>5,000</a:t>
                      </a:r>
                      <a:endParaRPr lang="zh-CN" altLang="en-US" sz="1400">
                        <a:solidFill>
                          <a:srgbClr val="613620"/>
                        </a:solidFill>
                      </a:endParaRPr>
                    </a:p>
                  </a:txBody>
                  <a:tcPr marT="45740" marB="45740">
                    <a:lnL w="12700" cap="flat" cmpd="sng" algn="ctr">
                      <a:solidFill>
                        <a:srgbClr val="C51729"/>
                      </a:solidFill>
                      <a:prstDash val="solid"/>
                      <a:round/>
                      <a:headEnd type="none" w="med" len="med"/>
                      <a:tailEnd type="none" w="med" len="med"/>
                    </a:lnL>
                    <a:lnR w="12700" cap="flat" cmpd="sng" algn="ctr">
                      <a:solidFill>
                        <a:srgbClr val="C51729"/>
                      </a:solidFill>
                      <a:prstDash val="solid"/>
                      <a:round/>
                      <a:headEnd type="none" w="med" len="med"/>
                      <a:tailEnd type="none" w="med" len="med"/>
                    </a:lnR>
                    <a:lnT w="12700" cap="flat" cmpd="sng" algn="ctr">
                      <a:solidFill>
                        <a:srgbClr val="C51729"/>
                      </a:solidFill>
                      <a:prstDash val="solid"/>
                      <a:round/>
                      <a:headEnd type="none" w="med" len="med"/>
                      <a:tailEnd type="none" w="med" len="med"/>
                    </a:lnT>
                    <a:lnB w="12700" cap="flat" cmpd="sng" algn="ctr">
                      <a:solidFill>
                        <a:srgbClr val="C5172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Light" panose="020F0302020204030204"/>
                          <a:ea typeface="微软雅黑 Light" panose="020B0502040204020203" charset="-122"/>
                        </a:defRPr>
                      </a:lvl1pPr>
                      <a:lvl2pPr marL="342900" algn="l" defTabSz="685800" rtl="0" eaLnBrk="1" latinLnBrk="0" hangingPunct="1">
                        <a:defRPr sz="1350" kern="1200">
                          <a:solidFill>
                            <a:schemeClr val="dk1"/>
                          </a:solidFill>
                          <a:latin typeface="Calibri Light" panose="020F0302020204030204"/>
                          <a:ea typeface="微软雅黑 Light" panose="020B0502040204020203" charset="-122"/>
                        </a:defRPr>
                      </a:lvl2pPr>
                      <a:lvl3pPr marL="685800" algn="l" defTabSz="685800" rtl="0" eaLnBrk="1" latinLnBrk="0" hangingPunct="1">
                        <a:defRPr sz="1350" kern="1200">
                          <a:solidFill>
                            <a:schemeClr val="dk1"/>
                          </a:solidFill>
                          <a:latin typeface="Calibri Light" panose="020F0302020204030204"/>
                          <a:ea typeface="微软雅黑 Light" panose="020B0502040204020203" charset="-122"/>
                        </a:defRPr>
                      </a:lvl3pPr>
                      <a:lvl4pPr marL="1028700" algn="l" defTabSz="685800" rtl="0" eaLnBrk="1" latinLnBrk="0" hangingPunct="1">
                        <a:defRPr sz="1350" kern="1200">
                          <a:solidFill>
                            <a:schemeClr val="dk1"/>
                          </a:solidFill>
                          <a:latin typeface="Calibri Light" panose="020F0302020204030204"/>
                          <a:ea typeface="微软雅黑 Light" panose="020B0502040204020203" charset="-122"/>
                        </a:defRPr>
                      </a:lvl4pPr>
                      <a:lvl5pPr marL="1371600" algn="l" defTabSz="685800" rtl="0" eaLnBrk="1" latinLnBrk="0" hangingPunct="1">
                        <a:defRPr sz="1350" kern="1200">
                          <a:solidFill>
                            <a:schemeClr val="dk1"/>
                          </a:solidFill>
                          <a:latin typeface="Calibri Light" panose="020F0302020204030204"/>
                          <a:ea typeface="微软雅黑 Light" panose="020B0502040204020203" charset="-122"/>
                        </a:defRPr>
                      </a:lvl5pPr>
                      <a:lvl6pPr marL="1714500" algn="l" defTabSz="685800" rtl="0" eaLnBrk="1" latinLnBrk="0" hangingPunct="1">
                        <a:defRPr sz="1350" kern="1200">
                          <a:solidFill>
                            <a:schemeClr val="dk1"/>
                          </a:solidFill>
                          <a:latin typeface="Calibri Light" panose="020F0302020204030204"/>
                          <a:ea typeface="微软雅黑 Light" panose="020B0502040204020203" charset="-122"/>
                        </a:defRPr>
                      </a:lvl6pPr>
                      <a:lvl7pPr marL="2057400" algn="l" defTabSz="685800" rtl="0" eaLnBrk="1" latinLnBrk="0" hangingPunct="1">
                        <a:defRPr sz="1350" kern="1200">
                          <a:solidFill>
                            <a:schemeClr val="dk1"/>
                          </a:solidFill>
                          <a:latin typeface="Calibri Light" panose="020F0302020204030204"/>
                          <a:ea typeface="微软雅黑 Light" panose="020B0502040204020203" charset="-122"/>
                        </a:defRPr>
                      </a:lvl7pPr>
                      <a:lvl8pPr marL="2400300" algn="l" defTabSz="685800" rtl="0" eaLnBrk="1" latinLnBrk="0" hangingPunct="1">
                        <a:defRPr sz="1350" kern="1200">
                          <a:solidFill>
                            <a:schemeClr val="dk1"/>
                          </a:solidFill>
                          <a:latin typeface="Calibri Light" panose="020F0302020204030204"/>
                          <a:ea typeface="微软雅黑 Light" panose="020B0502040204020203" charset="-122"/>
                        </a:defRPr>
                      </a:lvl8pPr>
                      <a:lvl9pPr marL="2743200" algn="l" defTabSz="685800" rtl="0" eaLnBrk="1" latinLnBrk="0" hangingPunct="1">
                        <a:defRPr sz="1350" kern="1200">
                          <a:solidFill>
                            <a:schemeClr val="dk1"/>
                          </a:solidFill>
                          <a:latin typeface="Calibri Light" panose="020F0302020204030204"/>
                          <a:ea typeface="微软雅黑 Light" panose="020B0502040204020203" charset="-122"/>
                        </a:defRPr>
                      </a:lvl9pPr>
                    </a:lstStyle>
                    <a:p>
                      <a:pPr algn="ctr">
                        <a:lnSpc>
                          <a:spcPct val="200000"/>
                        </a:lnSpc>
                      </a:pPr>
                      <a:r>
                        <a:rPr lang="en-US" altLang="zh-CN" sz="1400">
                          <a:solidFill>
                            <a:srgbClr val="613620"/>
                          </a:solidFill>
                        </a:rPr>
                        <a:t>3,300</a:t>
                      </a:r>
                      <a:endParaRPr lang="zh-CN" altLang="en-US" sz="1400">
                        <a:solidFill>
                          <a:srgbClr val="613620"/>
                        </a:solidFill>
                      </a:endParaRPr>
                    </a:p>
                  </a:txBody>
                  <a:tcPr marT="45740" marB="45740">
                    <a:lnL w="12700" cap="flat" cmpd="sng" algn="ctr">
                      <a:solidFill>
                        <a:srgbClr val="C51729"/>
                      </a:solidFill>
                      <a:prstDash val="solid"/>
                      <a:round/>
                      <a:headEnd type="none" w="med" len="med"/>
                      <a:tailEnd type="none" w="med" len="med"/>
                    </a:lnL>
                    <a:lnR w="12700" cap="flat" cmpd="sng" algn="ctr">
                      <a:solidFill>
                        <a:srgbClr val="C51729"/>
                      </a:solidFill>
                      <a:prstDash val="solid"/>
                      <a:round/>
                      <a:headEnd type="none" w="med" len="med"/>
                      <a:tailEnd type="none" w="med" len="med"/>
                    </a:lnR>
                    <a:lnT w="12700" cap="flat" cmpd="sng" algn="ctr">
                      <a:solidFill>
                        <a:srgbClr val="C51729"/>
                      </a:solidFill>
                      <a:prstDash val="solid"/>
                      <a:round/>
                      <a:headEnd type="none" w="med" len="med"/>
                      <a:tailEnd type="none" w="med" len="med"/>
                    </a:lnT>
                    <a:lnB w="12700" cap="flat" cmpd="sng" algn="ctr">
                      <a:solidFill>
                        <a:srgbClr val="C5172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23557">
                <a:tc>
                  <a:txBody>
                    <a:bodyPr/>
                    <a:lstStyle>
                      <a:lvl1pPr marL="0" algn="l" defTabSz="685800" rtl="0" eaLnBrk="1" latinLnBrk="0" hangingPunct="1">
                        <a:defRPr sz="1350" kern="1200">
                          <a:solidFill>
                            <a:schemeClr val="dk1"/>
                          </a:solidFill>
                          <a:latin typeface="Calibri Light" panose="020F0302020204030204"/>
                          <a:ea typeface="微软雅黑 Light" panose="020B0502040204020203" charset="-122"/>
                        </a:defRPr>
                      </a:lvl1pPr>
                      <a:lvl2pPr marL="342900" algn="l" defTabSz="685800" rtl="0" eaLnBrk="1" latinLnBrk="0" hangingPunct="1">
                        <a:defRPr sz="1350" kern="1200">
                          <a:solidFill>
                            <a:schemeClr val="dk1"/>
                          </a:solidFill>
                          <a:latin typeface="Calibri Light" panose="020F0302020204030204"/>
                          <a:ea typeface="微软雅黑 Light" panose="020B0502040204020203" charset="-122"/>
                        </a:defRPr>
                      </a:lvl2pPr>
                      <a:lvl3pPr marL="685800" algn="l" defTabSz="685800" rtl="0" eaLnBrk="1" latinLnBrk="0" hangingPunct="1">
                        <a:defRPr sz="1350" kern="1200">
                          <a:solidFill>
                            <a:schemeClr val="dk1"/>
                          </a:solidFill>
                          <a:latin typeface="Calibri Light" panose="020F0302020204030204"/>
                          <a:ea typeface="微软雅黑 Light" panose="020B0502040204020203" charset="-122"/>
                        </a:defRPr>
                      </a:lvl3pPr>
                      <a:lvl4pPr marL="1028700" algn="l" defTabSz="685800" rtl="0" eaLnBrk="1" latinLnBrk="0" hangingPunct="1">
                        <a:defRPr sz="1350" kern="1200">
                          <a:solidFill>
                            <a:schemeClr val="dk1"/>
                          </a:solidFill>
                          <a:latin typeface="Calibri Light" panose="020F0302020204030204"/>
                          <a:ea typeface="微软雅黑 Light" panose="020B0502040204020203" charset="-122"/>
                        </a:defRPr>
                      </a:lvl4pPr>
                      <a:lvl5pPr marL="1371600" algn="l" defTabSz="685800" rtl="0" eaLnBrk="1" latinLnBrk="0" hangingPunct="1">
                        <a:defRPr sz="1350" kern="1200">
                          <a:solidFill>
                            <a:schemeClr val="dk1"/>
                          </a:solidFill>
                          <a:latin typeface="Calibri Light" panose="020F0302020204030204"/>
                          <a:ea typeface="微软雅黑 Light" panose="020B0502040204020203" charset="-122"/>
                        </a:defRPr>
                      </a:lvl5pPr>
                      <a:lvl6pPr marL="1714500" algn="l" defTabSz="685800" rtl="0" eaLnBrk="1" latinLnBrk="0" hangingPunct="1">
                        <a:defRPr sz="1350" kern="1200">
                          <a:solidFill>
                            <a:schemeClr val="dk1"/>
                          </a:solidFill>
                          <a:latin typeface="Calibri Light" panose="020F0302020204030204"/>
                          <a:ea typeface="微软雅黑 Light" panose="020B0502040204020203" charset="-122"/>
                        </a:defRPr>
                      </a:lvl6pPr>
                      <a:lvl7pPr marL="2057400" algn="l" defTabSz="685800" rtl="0" eaLnBrk="1" latinLnBrk="0" hangingPunct="1">
                        <a:defRPr sz="1350" kern="1200">
                          <a:solidFill>
                            <a:schemeClr val="dk1"/>
                          </a:solidFill>
                          <a:latin typeface="Calibri Light" panose="020F0302020204030204"/>
                          <a:ea typeface="微软雅黑 Light" panose="020B0502040204020203" charset="-122"/>
                        </a:defRPr>
                      </a:lvl7pPr>
                      <a:lvl8pPr marL="2400300" algn="l" defTabSz="685800" rtl="0" eaLnBrk="1" latinLnBrk="0" hangingPunct="1">
                        <a:defRPr sz="1350" kern="1200">
                          <a:solidFill>
                            <a:schemeClr val="dk1"/>
                          </a:solidFill>
                          <a:latin typeface="Calibri Light" panose="020F0302020204030204"/>
                          <a:ea typeface="微软雅黑 Light" panose="020B0502040204020203" charset="-122"/>
                        </a:defRPr>
                      </a:lvl8pPr>
                      <a:lvl9pPr marL="2743200" algn="l" defTabSz="685800" rtl="0" eaLnBrk="1" latinLnBrk="0" hangingPunct="1">
                        <a:defRPr sz="1350" kern="1200">
                          <a:solidFill>
                            <a:schemeClr val="dk1"/>
                          </a:solidFill>
                          <a:latin typeface="Calibri Light" panose="020F0302020204030204"/>
                          <a:ea typeface="微软雅黑 Light" panose="020B0502040204020203" charset="-122"/>
                        </a:defRPr>
                      </a:lvl9pPr>
                    </a:lstStyle>
                    <a:p>
                      <a:pPr algn="ctr">
                        <a:lnSpc>
                          <a:spcPct val="200000"/>
                        </a:lnSpc>
                      </a:pPr>
                      <a:r>
                        <a:rPr lang="en-US" altLang="zh-CN" sz="1400">
                          <a:solidFill>
                            <a:srgbClr val="613620"/>
                          </a:solidFill>
                        </a:rPr>
                        <a:t>4,000</a:t>
                      </a:r>
                      <a:endParaRPr lang="zh-CN" altLang="en-US" sz="1400">
                        <a:solidFill>
                          <a:srgbClr val="613620"/>
                        </a:solidFill>
                      </a:endParaRPr>
                    </a:p>
                  </a:txBody>
                  <a:tcPr marT="45740" marB="45740">
                    <a:lnL w="12700" cap="flat" cmpd="sng" algn="ctr">
                      <a:solidFill>
                        <a:srgbClr val="C51729"/>
                      </a:solidFill>
                      <a:prstDash val="solid"/>
                      <a:round/>
                      <a:headEnd type="none" w="med" len="med"/>
                      <a:tailEnd type="none" w="med" len="med"/>
                    </a:lnL>
                    <a:lnR w="12700" cap="flat" cmpd="sng" algn="ctr">
                      <a:solidFill>
                        <a:srgbClr val="C51729"/>
                      </a:solidFill>
                      <a:prstDash val="solid"/>
                      <a:round/>
                      <a:headEnd type="none" w="med" len="med"/>
                      <a:tailEnd type="none" w="med" len="med"/>
                    </a:lnR>
                    <a:lnT w="12700" cap="flat" cmpd="sng" algn="ctr">
                      <a:solidFill>
                        <a:srgbClr val="C51729"/>
                      </a:solidFill>
                      <a:prstDash val="solid"/>
                      <a:round/>
                      <a:headEnd type="none" w="med" len="med"/>
                      <a:tailEnd type="none" w="med" len="med"/>
                    </a:lnT>
                    <a:lnB w="12700" cap="flat" cmpd="sng" algn="ctr">
                      <a:solidFill>
                        <a:srgbClr val="C5172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Light" panose="020F0302020204030204"/>
                          <a:ea typeface="微软雅黑 Light" panose="020B0502040204020203" charset="-122"/>
                        </a:defRPr>
                      </a:lvl1pPr>
                      <a:lvl2pPr marL="342900" algn="l" defTabSz="685800" rtl="0" eaLnBrk="1" latinLnBrk="0" hangingPunct="1">
                        <a:defRPr sz="1350" kern="1200">
                          <a:solidFill>
                            <a:schemeClr val="dk1"/>
                          </a:solidFill>
                          <a:latin typeface="Calibri Light" panose="020F0302020204030204"/>
                          <a:ea typeface="微软雅黑 Light" panose="020B0502040204020203" charset="-122"/>
                        </a:defRPr>
                      </a:lvl2pPr>
                      <a:lvl3pPr marL="685800" algn="l" defTabSz="685800" rtl="0" eaLnBrk="1" latinLnBrk="0" hangingPunct="1">
                        <a:defRPr sz="1350" kern="1200">
                          <a:solidFill>
                            <a:schemeClr val="dk1"/>
                          </a:solidFill>
                          <a:latin typeface="Calibri Light" panose="020F0302020204030204"/>
                          <a:ea typeface="微软雅黑 Light" panose="020B0502040204020203" charset="-122"/>
                        </a:defRPr>
                      </a:lvl3pPr>
                      <a:lvl4pPr marL="1028700" algn="l" defTabSz="685800" rtl="0" eaLnBrk="1" latinLnBrk="0" hangingPunct="1">
                        <a:defRPr sz="1350" kern="1200">
                          <a:solidFill>
                            <a:schemeClr val="dk1"/>
                          </a:solidFill>
                          <a:latin typeface="Calibri Light" panose="020F0302020204030204"/>
                          <a:ea typeface="微软雅黑 Light" panose="020B0502040204020203" charset="-122"/>
                        </a:defRPr>
                      </a:lvl4pPr>
                      <a:lvl5pPr marL="1371600" algn="l" defTabSz="685800" rtl="0" eaLnBrk="1" latinLnBrk="0" hangingPunct="1">
                        <a:defRPr sz="1350" kern="1200">
                          <a:solidFill>
                            <a:schemeClr val="dk1"/>
                          </a:solidFill>
                          <a:latin typeface="Calibri Light" panose="020F0302020204030204"/>
                          <a:ea typeface="微软雅黑 Light" panose="020B0502040204020203" charset="-122"/>
                        </a:defRPr>
                      </a:lvl5pPr>
                      <a:lvl6pPr marL="1714500" algn="l" defTabSz="685800" rtl="0" eaLnBrk="1" latinLnBrk="0" hangingPunct="1">
                        <a:defRPr sz="1350" kern="1200">
                          <a:solidFill>
                            <a:schemeClr val="dk1"/>
                          </a:solidFill>
                          <a:latin typeface="Calibri Light" panose="020F0302020204030204"/>
                          <a:ea typeface="微软雅黑 Light" panose="020B0502040204020203" charset="-122"/>
                        </a:defRPr>
                      </a:lvl6pPr>
                      <a:lvl7pPr marL="2057400" algn="l" defTabSz="685800" rtl="0" eaLnBrk="1" latinLnBrk="0" hangingPunct="1">
                        <a:defRPr sz="1350" kern="1200">
                          <a:solidFill>
                            <a:schemeClr val="dk1"/>
                          </a:solidFill>
                          <a:latin typeface="Calibri Light" panose="020F0302020204030204"/>
                          <a:ea typeface="微软雅黑 Light" panose="020B0502040204020203" charset="-122"/>
                        </a:defRPr>
                      </a:lvl7pPr>
                      <a:lvl8pPr marL="2400300" algn="l" defTabSz="685800" rtl="0" eaLnBrk="1" latinLnBrk="0" hangingPunct="1">
                        <a:defRPr sz="1350" kern="1200">
                          <a:solidFill>
                            <a:schemeClr val="dk1"/>
                          </a:solidFill>
                          <a:latin typeface="Calibri Light" panose="020F0302020204030204"/>
                          <a:ea typeface="微软雅黑 Light" panose="020B0502040204020203" charset="-122"/>
                        </a:defRPr>
                      </a:lvl8pPr>
                      <a:lvl9pPr marL="2743200" algn="l" defTabSz="685800" rtl="0" eaLnBrk="1" latinLnBrk="0" hangingPunct="1">
                        <a:defRPr sz="1350" kern="1200">
                          <a:solidFill>
                            <a:schemeClr val="dk1"/>
                          </a:solidFill>
                          <a:latin typeface="Calibri Light" panose="020F0302020204030204"/>
                          <a:ea typeface="微软雅黑 Light" panose="020B0502040204020203" charset="-122"/>
                        </a:defRPr>
                      </a:lvl9pPr>
                    </a:lstStyle>
                    <a:p>
                      <a:pPr algn="ctr">
                        <a:lnSpc>
                          <a:spcPct val="200000"/>
                        </a:lnSpc>
                      </a:pPr>
                      <a:r>
                        <a:rPr lang="en-US" altLang="zh-CN" sz="1400">
                          <a:solidFill>
                            <a:srgbClr val="613620"/>
                          </a:solidFill>
                        </a:rPr>
                        <a:t>2,000</a:t>
                      </a:r>
                      <a:endParaRPr lang="zh-CN" altLang="en-US" sz="1400">
                        <a:solidFill>
                          <a:srgbClr val="613620"/>
                        </a:solidFill>
                      </a:endParaRPr>
                    </a:p>
                  </a:txBody>
                  <a:tcPr marT="45740" marB="45740">
                    <a:lnL w="12700" cap="flat" cmpd="sng" algn="ctr">
                      <a:solidFill>
                        <a:srgbClr val="C51729"/>
                      </a:solidFill>
                      <a:prstDash val="solid"/>
                      <a:round/>
                      <a:headEnd type="none" w="med" len="med"/>
                      <a:tailEnd type="none" w="med" len="med"/>
                    </a:lnL>
                    <a:lnR w="12700" cap="flat" cmpd="sng" algn="ctr">
                      <a:solidFill>
                        <a:srgbClr val="C51729"/>
                      </a:solidFill>
                      <a:prstDash val="solid"/>
                      <a:round/>
                      <a:headEnd type="none" w="med" len="med"/>
                      <a:tailEnd type="none" w="med" len="med"/>
                    </a:lnR>
                    <a:lnT w="12700" cap="flat" cmpd="sng" algn="ctr">
                      <a:solidFill>
                        <a:srgbClr val="C51729"/>
                      </a:solidFill>
                      <a:prstDash val="solid"/>
                      <a:round/>
                      <a:headEnd type="none" w="med" len="med"/>
                      <a:tailEnd type="none" w="med" len="med"/>
                    </a:lnT>
                    <a:lnB w="12700" cap="flat" cmpd="sng" algn="ctr">
                      <a:solidFill>
                        <a:srgbClr val="C5172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Light" panose="020F0302020204030204"/>
                          <a:ea typeface="微软雅黑 Light" panose="020B0502040204020203" charset="-122"/>
                        </a:defRPr>
                      </a:lvl1pPr>
                      <a:lvl2pPr marL="342900" algn="l" defTabSz="685800" rtl="0" eaLnBrk="1" latinLnBrk="0" hangingPunct="1">
                        <a:defRPr sz="1350" kern="1200">
                          <a:solidFill>
                            <a:schemeClr val="dk1"/>
                          </a:solidFill>
                          <a:latin typeface="Calibri Light" panose="020F0302020204030204"/>
                          <a:ea typeface="微软雅黑 Light" panose="020B0502040204020203" charset="-122"/>
                        </a:defRPr>
                      </a:lvl2pPr>
                      <a:lvl3pPr marL="685800" algn="l" defTabSz="685800" rtl="0" eaLnBrk="1" latinLnBrk="0" hangingPunct="1">
                        <a:defRPr sz="1350" kern="1200">
                          <a:solidFill>
                            <a:schemeClr val="dk1"/>
                          </a:solidFill>
                          <a:latin typeface="Calibri Light" panose="020F0302020204030204"/>
                          <a:ea typeface="微软雅黑 Light" panose="020B0502040204020203" charset="-122"/>
                        </a:defRPr>
                      </a:lvl3pPr>
                      <a:lvl4pPr marL="1028700" algn="l" defTabSz="685800" rtl="0" eaLnBrk="1" latinLnBrk="0" hangingPunct="1">
                        <a:defRPr sz="1350" kern="1200">
                          <a:solidFill>
                            <a:schemeClr val="dk1"/>
                          </a:solidFill>
                          <a:latin typeface="Calibri Light" panose="020F0302020204030204"/>
                          <a:ea typeface="微软雅黑 Light" panose="020B0502040204020203" charset="-122"/>
                        </a:defRPr>
                      </a:lvl4pPr>
                      <a:lvl5pPr marL="1371600" algn="l" defTabSz="685800" rtl="0" eaLnBrk="1" latinLnBrk="0" hangingPunct="1">
                        <a:defRPr sz="1350" kern="1200">
                          <a:solidFill>
                            <a:schemeClr val="dk1"/>
                          </a:solidFill>
                          <a:latin typeface="Calibri Light" panose="020F0302020204030204"/>
                          <a:ea typeface="微软雅黑 Light" panose="020B0502040204020203" charset="-122"/>
                        </a:defRPr>
                      </a:lvl5pPr>
                      <a:lvl6pPr marL="1714500" algn="l" defTabSz="685800" rtl="0" eaLnBrk="1" latinLnBrk="0" hangingPunct="1">
                        <a:defRPr sz="1350" kern="1200">
                          <a:solidFill>
                            <a:schemeClr val="dk1"/>
                          </a:solidFill>
                          <a:latin typeface="Calibri Light" panose="020F0302020204030204"/>
                          <a:ea typeface="微软雅黑 Light" panose="020B0502040204020203" charset="-122"/>
                        </a:defRPr>
                      </a:lvl6pPr>
                      <a:lvl7pPr marL="2057400" algn="l" defTabSz="685800" rtl="0" eaLnBrk="1" latinLnBrk="0" hangingPunct="1">
                        <a:defRPr sz="1350" kern="1200">
                          <a:solidFill>
                            <a:schemeClr val="dk1"/>
                          </a:solidFill>
                          <a:latin typeface="Calibri Light" panose="020F0302020204030204"/>
                          <a:ea typeface="微软雅黑 Light" panose="020B0502040204020203" charset="-122"/>
                        </a:defRPr>
                      </a:lvl7pPr>
                      <a:lvl8pPr marL="2400300" algn="l" defTabSz="685800" rtl="0" eaLnBrk="1" latinLnBrk="0" hangingPunct="1">
                        <a:defRPr sz="1350" kern="1200">
                          <a:solidFill>
                            <a:schemeClr val="dk1"/>
                          </a:solidFill>
                          <a:latin typeface="Calibri Light" panose="020F0302020204030204"/>
                          <a:ea typeface="微软雅黑 Light" panose="020B0502040204020203" charset="-122"/>
                        </a:defRPr>
                      </a:lvl8pPr>
                      <a:lvl9pPr marL="2743200" algn="l" defTabSz="685800" rtl="0" eaLnBrk="1" latinLnBrk="0" hangingPunct="1">
                        <a:defRPr sz="1350" kern="1200">
                          <a:solidFill>
                            <a:schemeClr val="dk1"/>
                          </a:solidFill>
                          <a:latin typeface="Calibri Light" panose="020F0302020204030204"/>
                          <a:ea typeface="微软雅黑 Light" panose="020B0502040204020203" charset="-122"/>
                        </a:defRPr>
                      </a:lvl9pPr>
                    </a:lstStyle>
                    <a:p>
                      <a:pPr algn="ctr">
                        <a:lnSpc>
                          <a:spcPct val="200000"/>
                        </a:lnSpc>
                      </a:pPr>
                      <a:r>
                        <a:rPr lang="en-US" altLang="zh-CN" sz="1400">
                          <a:solidFill>
                            <a:srgbClr val="613620"/>
                          </a:solidFill>
                        </a:rPr>
                        <a:t>3,500</a:t>
                      </a:r>
                      <a:endParaRPr lang="zh-CN" altLang="en-US" sz="1400">
                        <a:solidFill>
                          <a:srgbClr val="613620"/>
                        </a:solidFill>
                      </a:endParaRPr>
                    </a:p>
                  </a:txBody>
                  <a:tcPr marT="45740" marB="45740">
                    <a:lnL w="12700" cap="flat" cmpd="sng" algn="ctr">
                      <a:solidFill>
                        <a:srgbClr val="C51729"/>
                      </a:solidFill>
                      <a:prstDash val="solid"/>
                      <a:round/>
                      <a:headEnd type="none" w="med" len="med"/>
                      <a:tailEnd type="none" w="med" len="med"/>
                    </a:lnL>
                    <a:lnR w="12700" cap="flat" cmpd="sng" algn="ctr">
                      <a:solidFill>
                        <a:srgbClr val="C51729"/>
                      </a:solidFill>
                      <a:prstDash val="solid"/>
                      <a:round/>
                      <a:headEnd type="none" w="med" len="med"/>
                      <a:tailEnd type="none" w="med" len="med"/>
                    </a:lnR>
                    <a:lnT w="12700" cap="flat" cmpd="sng" algn="ctr">
                      <a:solidFill>
                        <a:srgbClr val="C51729"/>
                      </a:solidFill>
                      <a:prstDash val="solid"/>
                      <a:round/>
                      <a:headEnd type="none" w="med" len="med"/>
                      <a:tailEnd type="none" w="med" len="med"/>
                    </a:lnT>
                    <a:lnB w="12700" cap="flat" cmpd="sng" algn="ctr">
                      <a:solidFill>
                        <a:srgbClr val="C5172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Light" panose="020F0302020204030204"/>
                          <a:ea typeface="微软雅黑 Light" panose="020B0502040204020203" charset="-122"/>
                        </a:defRPr>
                      </a:lvl1pPr>
                      <a:lvl2pPr marL="342900" algn="l" defTabSz="685800" rtl="0" eaLnBrk="1" latinLnBrk="0" hangingPunct="1">
                        <a:defRPr sz="1350" kern="1200">
                          <a:solidFill>
                            <a:schemeClr val="dk1"/>
                          </a:solidFill>
                          <a:latin typeface="Calibri Light" panose="020F0302020204030204"/>
                          <a:ea typeface="微软雅黑 Light" panose="020B0502040204020203" charset="-122"/>
                        </a:defRPr>
                      </a:lvl2pPr>
                      <a:lvl3pPr marL="685800" algn="l" defTabSz="685800" rtl="0" eaLnBrk="1" latinLnBrk="0" hangingPunct="1">
                        <a:defRPr sz="1350" kern="1200">
                          <a:solidFill>
                            <a:schemeClr val="dk1"/>
                          </a:solidFill>
                          <a:latin typeface="Calibri Light" panose="020F0302020204030204"/>
                          <a:ea typeface="微软雅黑 Light" panose="020B0502040204020203" charset="-122"/>
                        </a:defRPr>
                      </a:lvl3pPr>
                      <a:lvl4pPr marL="1028700" algn="l" defTabSz="685800" rtl="0" eaLnBrk="1" latinLnBrk="0" hangingPunct="1">
                        <a:defRPr sz="1350" kern="1200">
                          <a:solidFill>
                            <a:schemeClr val="dk1"/>
                          </a:solidFill>
                          <a:latin typeface="Calibri Light" panose="020F0302020204030204"/>
                          <a:ea typeface="微软雅黑 Light" panose="020B0502040204020203" charset="-122"/>
                        </a:defRPr>
                      </a:lvl4pPr>
                      <a:lvl5pPr marL="1371600" algn="l" defTabSz="685800" rtl="0" eaLnBrk="1" latinLnBrk="0" hangingPunct="1">
                        <a:defRPr sz="1350" kern="1200">
                          <a:solidFill>
                            <a:schemeClr val="dk1"/>
                          </a:solidFill>
                          <a:latin typeface="Calibri Light" panose="020F0302020204030204"/>
                          <a:ea typeface="微软雅黑 Light" panose="020B0502040204020203" charset="-122"/>
                        </a:defRPr>
                      </a:lvl5pPr>
                      <a:lvl6pPr marL="1714500" algn="l" defTabSz="685800" rtl="0" eaLnBrk="1" latinLnBrk="0" hangingPunct="1">
                        <a:defRPr sz="1350" kern="1200">
                          <a:solidFill>
                            <a:schemeClr val="dk1"/>
                          </a:solidFill>
                          <a:latin typeface="Calibri Light" panose="020F0302020204030204"/>
                          <a:ea typeface="微软雅黑 Light" panose="020B0502040204020203" charset="-122"/>
                        </a:defRPr>
                      </a:lvl6pPr>
                      <a:lvl7pPr marL="2057400" algn="l" defTabSz="685800" rtl="0" eaLnBrk="1" latinLnBrk="0" hangingPunct="1">
                        <a:defRPr sz="1350" kern="1200">
                          <a:solidFill>
                            <a:schemeClr val="dk1"/>
                          </a:solidFill>
                          <a:latin typeface="Calibri Light" panose="020F0302020204030204"/>
                          <a:ea typeface="微软雅黑 Light" panose="020B0502040204020203" charset="-122"/>
                        </a:defRPr>
                      </a:lvl7pPr>
                      <a:lvl8pPr marL="2400300" algn="l" defTabSz="685800" rtl="0" eaLnBrk="1" latinLnBrk="0" hangingPunct="1">
                        <a:defRPr sz="1350" kern="1200">
                          <a:solidFill>
                            <a:schemeClr val="dk1"/>
                          </a:solidFill>
                          <a:latin typeface="Calibri Light" panose="020F0302020204030204"/>
                          <a:ea typeface="微软雅黑 Light" panose="020B0502040204020203" charset="-122"/>
                        </a:defRPr>
                      </a:lvl8pPr>
                      <a:lvl9pPr marL="2743200" algn="l" defTabSz="685800" rtl="0" eaLnBrk="1" latinLnBrk="0" hangingPunct="1">
                        <a:defRPr sz="1350" kern="1200">
                          <a:solidFill>
                            <a:schemeClr val="dk1"/>
                          </a:solidFill>
                          <a:latin typeface="Calibri Light" panose="020F0302020204030204"/>
                          <a:ea typeface="微软雅黑 Light" panose="020B0502040204020203" charset="-122"/>
                        </a:defRPr>
                      </a:lvl9pPr>
                    </a:lstStyle>
                    <a:p>
                      <a:pPr algn="ctr">
                        <a:lnSpc>
                          <a:spcPct val="200000"/>
                        </a:lnSpc>
                      </a:pPr>
                      <a:r>
                        <a:rPr lang="en-US" altLang="zh-CN" sz="1400">
                          <a:solidFill>
                            <a:srgbClr val="613620"/>
                          </a:solidFill>
                        </a:rPr>
                        <a:t>3,500</a:t>
                      </a:r>
                      <a:endParaRPr lang="zh-CN" altLang="en-US" sz="1400">
                        <a:solidFill>
                          <a:srgbClr val="613620"/>
                        </a:solidFill>
                      </a:endParaRPr>
                    </a:p>
                  </a:txBody>
                  <a:tcPr marT="45740" marB="45740">
                    <a:lnL w="12700" cap="flat" cmpd="sng" algn="ctr">
                      <a:solidFill>
                        <a:srgbClr val="C51729"/>
                      </a:solidFill>
                      <a:prstDash val="solid"/>
                      <a:round/>
                      <a:headEnd type="none" w="med" len="med"/>
                      <a:tailEnd type="none" w="med" len="med"/>
                    </a:lnL>
                    <a:lnR w="12700" cap="flat" cmpd="sng" algn="ctr">
                      <a:solidFill>
                        <a:srgbClr val="C51729"/>
                      </a:solidFill>
                      <a:prstDash val="solid"/>
                      <a:round/>
                      <a:headEnd type="none" w="med" len="med"/>
                      <a:tailEnd type="none" w="med" len="med"/>
                    </a:lnR>
                    <a:lnT w="12700" cap="flat" cmpd="sng" algn="ctr">
                      <a:solidFill>
                        <a:srgbClr val="C51729"/>
                      </a:solidFill>
                      <a:prstDash val="solid"/>
                      <a:round/>
                      <a:headEnd type="none" w="med" len="med"/>
                      <a:tailEnd type="none" w="med" len="med"/>
                    </a:lnT>
                    <a:lnB w="12700" cap="flat" cmpd="sng" algn="ctr">
                      <a:solidFill>
                        <a:srgbClr val="C5172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Light" panose="020F0302020204030204"/>
                          <a:ea typeface="微软雅黑 Light" panose="020B0502040204020203" charset="-122"/>
                        </a:defRPr>
                      </a:lvl1pPr>
                      <a:lvl2pPr marL="342900" algn="l" defTabSz="685800" rtl="0" eaLnBrk="1" latinLnBrk="0" hangingPunct="1">
                        <a:defRPr sz="1350" kern="1200">
                          <a:solidFill>
                            <a:schemeClr val="dk1"/>
                          </a:solidFill>
                          <a:latin typeface="Calibri Light" panose="020F0302020204030204"/>
                          <a:ea typeface="微软雅黑 Light" panose="020B0502040204020203" charset="-122"/>
                        </a:defRPr>
                      </a:lvl2pPr>
                      <a:lvl3pPr marL="685800" algn="l" defTabSz="685800" rtl="0" eaLnBrk="1" latinLnBrk="0" hangingPunct="1">
                        <a:defRPr sz="1350" kern="1200">
                          <a:solidFill>
                            <a:schemeClr val="dk1"/>
                          </a:solidFill>
                          <a:latin typeface="Calibri Light" panose="020F0302020204030204"/>
                          <a:ea typeface="微软雅黑 Light" panose="020B0502040204020203" charset="-122"/>
                        </a:defRPr>
                      </a:lvl3pPr>
                      <a:lvl4pPr marL="1028700" algn="l" defTabSz="685800" rtl="0" eaLnBrk="1" latinLnBrk="0" hangingPunct="1">
                        <a:defRPr sz="1350" kern="1200">
                          <a:solidFill>
                            <a:schemeClr val="dk1"/>
                          </a:solidFill>
                          <a:latin typeface="Calibri Light" panose="020F0302020204030204"/>
                          <a:ea typeface="微软雅黑 Light" panose="020B0502040204020203" charset="-122"/>
                        </a:defRPr>
                      </a:lvl4pPr>
                      <a:lvl5pPr marL="1371600" algn="l" defTabSz="685800" rtl="0" eaLnBrk="1" latinLnBrk="0" hangingPunct="1">
                        <a:defRPr sz="1350" kern="1200">
                          <a:solidFill>
                            <a:schemeClr val="dk1"/>
                          </a:solidFill>
                          <a:latin typeface="Calibri Light" panose="020F0302020204030204"/>
                          <a:ea typeface="微软雅黑 Light" panose="020B0502040204020203" charset="-122"/>
                        </a:defRPr>
                      </a:lvl5pPr>
                      <a:lvl6pPr marL="1714500" algn="l" defTabSz="685800" rtl="0" eaLnBrk="1" latinLnBrk="0" hangingPunct="1">
                        <a:defRPr sz="1350" kern="1200">
                          <a:solidFill>
                            <a:schemeClr val="dk1"/>
                          </a:solidFill>
                          <a:latin typeface="Calibri Light" panose="020F0302020204030204"/>
                          <a:ea typeface="微软雅黑 Light" panose="020B0502040204020203" charset="-122"/>
                        </a:defRPr>
                      </a:lvl6pPr>
                      <a:lvl7pPr marL="2057400" algn="l" defTabSz="685800" rtl="0" eaLnBrk="1" latinLnBrk="0" hangingPunct="1">
                        <a:defRPr sz="1350" kern="1200">
                          <a:solidFill>
                            <a:schemeClr val="dk1"/>
                          </a:solidFill>
                          <a:latin typeface="Calibri Light" panose="020F0302020204030204"/>
                          <a:ea typeface="微软雅黑 Light" panose="020B0502040204020203" charset="-122"/>
                        </a:defRPr>
                      </a:lvl7pPr>
                      <a:lvl8pPr marL="2400300" algn="l" defTabSz="685800" rtl="0" eaLnBrk="1" latinLnBrk="0" hangingPunct="1">
                        <a:defRPr sz="1350" kern="1200">
                          <a:solidFill>
                            <a:schemeClr val="dk1"/>
                          </a:solidFill>
                          <a:latin typeface="Calibri Light" panose="020F0302020204030204"/>
                          <a:ea typeface="微软雅黑 Light" panose="020B0502040204020203" charset="-122"/>
                        </a:defRPr>
                      </a:lvl8pPr>
                      <a:lvl9pPr marL="2743200" algn="l" defTabSz="685800" rtl="0" eaLnBrk="1" latinLnBrk="0" hangingPunct="1">
                        <a:defRPr sz="1350" kern="1200">
                          <a:solidFill>
                            <a:schemeClr val="dk1"/>
                          </a:solidFill>
                          <a:latin typeface="Calibri Light" panose="020F0302020204030204"/>
                          <a:ea typeface="微软雅黑 Light" panose="020B0502040204020203" charset="-122"/>
                        </a:defRPr>
                      </a:lvl9pPr>
                    </a:lstStyle>
                    <a:p>
                      <a:pPr algn="ctr">
                        <a:lnSpc>
                          <a:spcPct val="200000"/>
                        </a:lnSpc>
                      </a:pPr>
                      <a:r>
                        <a:rPr lang="en-US" altLang="zh-CN" sz="1400">
                          <a:solidFill>
                            <a:srgbClr val="613620"/>
                          </a:solidFill>
                        </a:rPr>
                        <a:t>4,200</a:t>
                      </a:r>
                      <a:endParaRPr lang="zh-CN" altLang="en-US" sz="1400">
                        <a:solidFill>
                          <a:srgbClr val="613620"/>
                        </a:solidFill>
                      </a:endParaRPr>
                    </a:p>
                  </a:txBody>
                  <a:tcPr marT="45740" marB="45740">
                    <a:lnL w="12700" cap="flat" cmpd="sng" algn="ctr">
                      <a:solidFill>
                        <a:srgbClr val="C51729"/>
                      </a:solidFill>
                      <a:prstDash val="solid"/>
                      <a:round/>
                      <a:headEnd type="none" w="med" len="med"/>
                      <a:tailEnd type="none" w="med" len="med"/>
                    </a:lnL>
                    <a:lnR w="12700" cap="flat" cmpd="sng" algn="ctr">
                      <a:solidFill>
                        <a:srgbClr val="C51729"/>
                      </a:solidFill>
                      <a:prstDash val="solid"/>
                      <a:round/>
                      <a:headEnd type="none" w="med" len="med"/>
                      <a:tailEnd type="none" w="med" len="med"/>
                    </a:lnR>
                    <a:lnT w="12700" cap="flat" cmpd="sng" algn="ctr">
                      <a:solidFill>
                        <a:srgbClr val="C51729"/>
                      </a:solidFill>
                      <a:prstDash val="solid"/>
                      <a:round/>
                      <a:headEnd type="none" w="med" len="med"/>
                      <a:tailEnd type="none" w="med" len="med"/>
                    </a:lnT>
                    <a:lnB w="12700" cap="flat" cmpd="sng" algn="ctr">
                      <a:solidFill>
                        <a:srgbClr val="C5172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23557">
                <a:tc>
                  <a:txBody>
                    <a:bodyPr/>
                    <a:lstStyle>
                      <a:lvl1pPr marL="0" algn="l" defTabSz="685800" rtl="0" eaLnBrk="1" latinLnBrk="0" hangingPunct="1">
                        <a:defRPr sz="1350" kern="1200">
                          <a:solidFill>
                            <a:schemeClr val="dk1"/>
                          </a:solidFill>
                          <a:latin typeface="Calibri Light" panose="020F0302020204030204"/>
                          <a:ea typeface="微软雅黑 Light" panose="020B0502040204020203" charset="-122"/>
                        </a:defRPr>
                      </a:lvl1pPr>
                      <a:lvl2pPr marL="342900" algn="l" defTabSz="685800" rtl="0" eaLnBrk="1" latinLnBrk="0" hangingPunct="1">
                        <a:defRPr sz="1350" kern="1200">
                          <a:solidFill>
                            <a:schemeClr val="dk1"/>
                          </a:solidFill>
                          <a:latin typeface="Calibri Light" panose="020F0302020204030204"/>
                          <a:ea typeface="微软雅黑 Light" panose="020B0502040204020203" charset="-122"/>
                        </a:defRPr>
                      </a:lvl2pPr>
                      <a:lvl3pPr marL="685800" algn="l" defTabSz="685800" rtl="0" eaLnBrk="1" latinLnBrk="0" hangingPunct="1">
                        <a:defRPr sz="1350" kern="1200">
                          <a:solidFill>
                            <a:schemeClr val="dk1"/>
                          </a:solidFill>
                          <a:latin typeface="Calibri Light" panose="020F0302020204030204"/>
                          <a:ea typeface="微软雅黑 Light" panose="020B0502040204020203" charset="-122"/>
                        </a:defRPr>
                      </a:lvl3pPr>
                      <a:lvl4pPr marL="1028700" algn="l" defTabSz="685800" rtl="0" eaLnBrk="1" latinLnBrk="0" hangingPunct="1">
                        <a:defRPr sz="1350" kern="1200">
                          <a:solidFill>
                            <a:schemeClr val="dk1"/>
                          </a:solidFill>
                          <a:latin typeface="Calibri Light" panose="020F0302020204030204"/>
                          <a:ea typeface="微软雅黑 Light" panose="020B0502040204020203" charset="-122"/>
                        </a:defRPr>
                      </a:lvl4pPr>
                      <a:lvl5pPr marL="1371600" algn="l" defTabSz="685800" rtl="0" eaLnBrk="1" latinLnBrk="0" hangingPunct="1">
                        <a:defRPr sz="1350" kern="1200">
                          <a:solidFill>
                            <a:schemeClr val="dk1"/>
                          </a:solidFill>
                          <a:latin typeface="Calibri Light" panose="020F0302020204030204"/>
                          <a:ea typeface="微软雅黑 Light" panose="020B0502040204020203" charset="-122"/>
                        </a:defRPr>
                      </a:lvl5pPr>
                      <a:lvl6pPr marL="1714500" algn="l" defTabSz="685800" rtl="0" eaLnBrk="1" latinLnBrk="0" hangingPunct="1">
                        <a:defRPr sz="1350" kern="1200">
                          <a:solidFill>
                            <a:schemeClr val="dk1"/>
                          </a:solidFill>
                          <a:latin typeface="Calibri Light" panose="020F0302020204030204"/>
                          <a:ea typeface="微软雅黑 Light" panose="020B0502040204020203" charset="-122"/>
                        </a:defRPr>
                      </a:lvl6pPr>
                      <a:lvl7pPr marL="2057400" algn="l" defTabSz="685800" rtl="0" eaLnBrk="1" latinLnBrk="0" hangingPunct="1">
                        <a:defRPr sz="1350" kern="1200">
                          <a:solidFill>
                            <a:schemeClr val="dk1"/>
                          </a:solidFill>
                          <a:latin typeface="Calibri Light" panose="020F0302020204030204"/>
                          <a:ea typeface="微软雅黑 Light" panose="020B0502040204020203" charset="-122"/>
                        </a:defRPr>
                      </a:lvl7pPr>
                      <a:lvl8pPr marL="2400300" algn="l" defTabSz="685800" rtl="0" eaLnBrk="1" latinLnBrk="0" hangingPunct="1">
                        <a:defRPr sz="1350" kern="1200">
                          <a:solidFill>
                            <a:schemeClr val="dk1"/>
                          </a:solidFill>
                          <a:latin typeface="Calibri Light" panose="020F0302020204030204"/>
                          <a:ea typeface="微软雅黑 Light" panose="020B0502040204020203" charset="-122"/>
                        </a:defRPr>
                      </a:lvl8pPr>
                      <a:lvl9pPr marL="2743200" algn="l" defTabSz="685800" rtl="0" eaLnBrk="1" latinLnBrk="0" hangingPunct="1">
                        <a:defRPr sz="1350" kern="1200">
                          <a:solidFill>
                            <a:schemeClr val="dk1"/>
                          </a:solidFill>
                          <a:latin typeface="Calibri Light" panose="020F0302020204030204"/>
                          <a:ea typeface="微软雅黑 Light" panose="020B0502040204020203" charset="-122"/>
                        </a:defRPr>
                      </a:lvl9pPr>
                    </a:lstStyle>
                    <a:p>
                      <a:pPr algn="ctr">
                        <a:lnSpc>
                          <a:spcPct val="200000"/>
                        </a:lnSpc>
                      </a:pPr>
                      <a:r>
                        <a:rPr lang="en-US" altLang="zh-CN" sz="1400">
                          <a:solidFill>
                            <a:srgbClr val="613620"/>
                          </a:solidFill>
                        </a:rPr>
                        <a:t>5,000</a:t>
                      </a:r>
                      <a:endParaRPr lang="zh-CN" altLang="en-US" sz="1400">
                        <a:solidFill>
                          <a:srgbClr val="613620"/>
                        </a:solidFill>
                      </a:endParaRPr>
                    </a:p>
                  </a:txBody>
                  <a:tcPr marT="45740" marB="45740">
                    <a:lnL w="12700" cap="flat" cmpd="sng" algn="ctr">
                      <a:solidFill>
                        <a:srgbClr val="C51729"/>
                      </a:solidFill>
                      <a:prstDash val="solid"/>
                      <a:round/>
                      <a:headEnd type="none" w="med" len="med"/>
                      <a:tailEnd type="none" w="med" len="med"/>
                    </a:lnL>
                    <a:lnR w="12700" cap="flat" cmpd="sng" algn="ctr">
                      <a:solidFill>
                        <a:srgbClr val="C51729"/>
                      </a:solidFill>
                      <a:prstDash val="solid"/>
                      <a:round/>
                      <a:headEnd type="none" w="med" len="med"/>
                      <a:tailEnd type="none" w="med" len="med"/>
                    </a:lnR>
                    <a:lnT w="12700" cap="flat" cmpd="sng" algn="ctr">
                      <a:solidFill>
                        <a:srgbClr val="C51729"/>
                      </a:solidFill>
                      <a:prstDash val="solid"/>
                      <a:round/>
                      <a:headEnd type="none" w="med" len="med"/>
                      <a:tailEnd type="none" w="med" len="med"/>
                    </a:lnT>
                    <a:lnB w="12700" cap="flat" cmpd="sng" algn="ctr">
                      <a:solidFill>
                        <a:srgbClr val="C5172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Light" panose="020F0302020204030204"/>
                          <a:ea typeface="微软雅黑 Light" panose="020B0502040204020203" charset="-122"/>
                        </a:defRPr>
                      </a:lvl1pPr>
                      <a:lvl2pPr marL="342900" algn="l" defTabSz="685800" rtl="0" eaLnBrk="1" latinLnBrk="0" hangingPunct="1">
                        <a:defRPr sz="1350" kern="1200">
                          <a:solidFill>
                            <a:schemeClr val="dk1"/>
                          </a:solidFill>
                          <a:latin typeface="Calibri Light" panose="020F0302020204030204"/>
                          <a:ea typeface="微软雅黑 Light" panose="020B0502040204020203" charset="-122"/>
                        </a:defRPr>
                      </a:lvl2pPr>
                      <a:lvl3pPr marL="685800" algn="l" defTabSz="685800" rtl="0" eaLnBrk="1" latinLnBrk="0" hangingPunct="1">
                        <a:defRPr sz="1350" kern="1200">
                          <a:solidFill>
                            <a:schemeClr val="dk1"/>
                          </a:solidFill>
                          <a:latin typeface="Calibri Light" panose="020F0302020204030204"/>
                          <a:ea typeface="微软雅黑 Light" panose="020B0502040204020203" charset="-122"/>
                        </a:defRPr>
                      </a:lvl3pPr>
                      <a:lvl4pPr marL="1028700" algn="l" defTabSz="685800" rtl="0" eaLnBrk="1" latinLnBrk="0" hangingPunct="1">
                        <a:defRPr sz="1350" kern="1200">
                          <a:solidFill>
                            <a:schemeClr val="dk1"/>
                          </a:solidFill>
                          <a:latin typeface="Calibri Light" panose="020F0302020204030204"/>
                          <a:ea typeface="微软雅黑 Light" panose="020B0502040204020203" charset="-122"/>
                        </a:defRPr>
                      </a:lvl4pPr>
                      <a:lvl5pPr marL="1371600" algn="l" defTabSz="685800" rtl="0" eaLnBrk="1" latinLnBrk="0" hangingPunct="1">
                        <a:defRPr sz="1350" kern="1200">
                          <a:solidFill>
                            <a:schemeClr val="dk1"/>
                          </a:solidFill>
                          <a:latin typeface="Calibri Light" panose="020F0302020204030204"/>
                          <a:ea typeface="微软雅黑 Light" panose="020B0502040204020203" charset="-122"/>
                        </a:defRPr>
                      </a:lvl5pPr>
                      <a:lvl6pPr marL="1714500" algn="l" defTabSz="685800" rtl="0" eaLnBrk="1" latinLnBrk="0" hangingPunct="1">
                        <a:defRPr sz="1350" kern="1200">
                          <a:solidFill>
                            <a:schemeClr val="dk1"/>
                          </a:solidFill>
                          <a:latin typeface="Calibri Light" panose="020F0302020204030204"/>
                          <a:ea typeface="微软雅黑 Light" panose="020B0502040204020203" charset="-122"/>
                        </a:defRPr>
                      </a:lvl6pPr>
                      <a:lvl7pPr marL="2057400" algn="l" defTabSz="685800" rtl="0" eaLnBrk="1" latinLnBrk="0" hangingPunct="1">
                        <a:defRPr sz="1350" kern="1200">
                          <a:solidFill>
                            <a:schemeClr val="dk1"/>
                          </a:solidFill>
                          <a:latin typeface="Calibri Light" panose="020F0302020204030204"/>
                          <a:ea typeface="微软雅黑 Light" panose="020B0502040204020203" charset="-122"/>
                        </a:defRPr>
                      </a:lvl7pPr>
                      <a:lvl8pPr marL="2400300" algn="l" defTabSz="685800" rtl="0" eaLnBrk="1" latinLnBrk="0" hangingPunct="1">
                        <a:defRPr sz="1350" kern="1200">
                          <a:solidFill>
                            <a:schemeClr val="dk1"/>
                          </a:solidFill>
                          <a:latin typeface="Calibri Light" panose="020F0302020204030204"/>
                          <a:ea typeface="微软雅黑 Light" panose="020B0502040204020203" charset="-122"/>
                        </a:defRPr>
                      </a:lvl8pPr>
                      <a:lvl9pPr marL="2743200" algn="l" defTabSz="685800" rtl="0" eaLnBrk="1" latinLnBrk="0" hangingPunct="1">
                        <a:defRPr sz="1350" kern="1200">
                          <a:solidFill>
                            <a:schemeClr val="dk1"/>
                          </a:solidFill>
                          <a:latin typeface="Calibri Light" panose="020F0302020204030204"/>
                          <a:ea typeface="微软雅黑 Light" panose="020B0502040204020203" charset="-122"/>
                        </a:defRPr>
                      </a:lvl9pPr>
                    </a:lstStyle>
                    <a:p>
                      <a:pPr algn="ctr">
                        <a:lnSpc>
                          <a:spcPct val="200000"/>
                        </a:lnSpc>
                      </a:pPr>
                      <a:r>
                        <a:rPr lang="en-US" altLang="zh-CN" sz="1400">
                          <a:solidFill>
                            <a:srgbClr val="613620"/>
                          </a:solidFill>
                        </a:rPr>
                        <a:t>3,000</a:t>
                      </a:r>
                      <a:endParaRPr lang="zh-CN" altLang="en-US" sz="1400">
                        <a:solidFill>
                          <a:srgbClr val="613620"/>
                        </a:solidFill>
                      </a:endParaRPr>
                    </a:p>
                  </a:txBody>
                  <a:tcPr marT="45740" marB="45740">
                    <a:lnL w="12700" cap="flat" cmpd="sng" algn="ctr">
                      <a:solidFill>
                        <a:srgbClr val="C51729"/>
                      </a:solidFill>
                      <a:prstDash val="solid"/>
                      <a:round/>
                      <a:headEnd type="none" w="med" len="med"/>
                      <a:tailEnd type="none" w="med" len="med"/>
                    </a:lnL>
                    <a:lnR w="12700" cap="flat" cmpd="sng" algn="ctr">
                      <a:solidFill>
                        <a:srgbClr val="C51729"/>
                      </a:solidFill>
                      <a:prstDash val="solid"/>
                      <a:round/>
                      <a:headEnd type="none" w="med" len="med"/>
                      <a:tailEnd type="none" w="med" len="med"/>
                    </a:lnR>
                    <a:lnT w="12700" cap="flat" cmpd="sng" algn="ctr">
                      <a:solidFill>
                        <a:srgbClr val="C51729"/>
                      </a:solidFill>
                      <a:prstDash val="solid"/>
                      <a:round/>
                      <a:headEnd type="none" w="med" len="med"/>
                      <a:tailEnd type="none" w="med" len="med"/>
                    </a:lnT>
                    <a:lnB w="12700" cap="flat" cmpd="sng" algn="ctr">
                      <a:solidFill>
                        <a:srgbClr val="C5172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Light" panose="020F0302020204030204"/>
                          <a:ea typeface="微软雅黑 Light" panose="020B0502040204020203" charset="-122"/>
                        </a:defRPr>
                      </a:lvl1pPr>
                      <a:lvl2pPr marL="342900" algn="l" defTabSz="685800" rtl="0" eaLnBrk="1" latinLnBrk="0" hangingPunct="1">
                        <a:defRPr sz="1350" kern="1200">
                          <a:solidFill>
                            <a:schemeClr val="dk1"/>
                          </a:solidFill>
                          <a:latin typeface="Calibri Light" panose="020F0302020204030204"/>
                          <a:ea typeface="微软雅黑 Light" panose="020B0502040204020203" charset="-122"/>
                        </a:defRPr>
                      </a:lvl2pPr>
                      <a:lvl3pPr marL="685800" algn="l" defTabSz="685800" rtl="0" eaLnBrk="1" latinLnBrk="0" hangingPunct="1">
                        <a:defRPr sz="1350" kern="1200">
                          <a:solidFill>
                            <a:schemeClr val="dk1"/>
                          </a:solidFill>
                          <a:latin typeface="Calibri Light" panose="020F0302020204030204"/>
                          <a:ea typeface="微软雅黑 Light" panose="020B0502040204020203" charset="-122"/>
                        </a:defRPr>
                      </a:lvl3pPr>
                      <a:lvl4pPr marL="1028700" algn="l" defTabSz="685800" rtl="0" eaLnBrk="1" latinLnBrk="0" hangingPunct="1">
                        <a:defRPr sz="1350" kern="1200">
                          <a:solidFill>
                            <a:schemeClr val="dk1"/>
                          </a:solidFill>
                          <a:latin typeface="Calibri Light" panose="020F0302020204030204"/>
                          <a:ea typeface="微软雅黑 Light" panose="020B0502040204020203" charset="-122"/>
                        </a:defRPr>
                      </a:lvl4pPr>
                      <a:lvl5pPr marL="1371600" algn="l" defTabSz="685800" rtl="0" eaLnBrk="1" latinLnBrk="0" hangingPunct="1">
                        <a:defRPr sz="1350" kern="1200">
                          <a:solidFill>
                            <a:schemeClr val="dk1"/>
                          </a:solidFill>
                          <a:latin typeface="Calibri Light" panose="020F0302020204030204"/>
                          <a:ea typeface="微软雅黑 Light" panose="020B0502040204020203" charset="-122"/>
                        </a:defRPr>
                      </a:lvl5pPr>
                      <a:lvl6pPr marL="1714500" algn="l" defTabSz="685800" rtl="0" eaLnBrk="1" latinLnBrk="0" hangingPunct="1">
                        <a:defRPr sz="1350" kern="1200">
                          <a:solidFill>
                            <a:schemeClr val="dk1"/>
                          </a:solidFill>
                          <a:latin typeface="Calibri Light" panose="020F0302020204030204"/>
                          <a:ea typeface="微软雅黑 Light" panose="020B0502040204020203" charset="-122"/>
                        </a:defRPr>
                      </a:lvl6pPr>
                      <a:lvl7pPr marL="2057400" algn="l" defTabSz="685800" rtl="0" eaLnBrk="1" latinLnBrk="0" hangingPunct="1">
                        <a:defRPr sz="1350" kern="1200">
                          <a:solidFill>
                            <a:schemeClr val="dk1"/>
                          </a:solidFill>
                          <a:latin typeface="Calibri Light" panose="020F0302020204030204"/>
                          <a:ea typeface="微软雅黑 Light" panose="020B0502040204020203" charset="-122"/>
                        </a:defRPr>
                      </a:lvl7pPr>
                      <a:lvl8pPr marL="2400300" algn="l" defTabSz="685800" rtl="0" eaLnBrk="1" latinLnBrk="0" hangingPunct="1">
                        <a:defRPr sz="1350" kern="1200">
                          <a:solidFill>
                            <a:schemeClr val="dk1"/>
                          </a:solidFill>
                          <a:latin typeface="Calibri Light" panose="020F0302020204030204"/>
                          <a:ea typeface="微软雅黑 Light" panose="020B0502040204020203" charset="-122"/>
                        </a:defRPr>
                      </a:lvl8pPr>
                      <a:lvl9pPr marL="2743200" algn="l" defTabSz="685800" rtl="0" eaLnBrk="1" latinLnBrk="0" hangingPunct="1">
                        <a:defRPr sz="1350" kern="1200">
                          <a:solidFill>
                            <a:schemeClr val="dk1"/>
                          </a:solidFill>
                          <a:latin typeface="Calibri Light" panose="020F0302020204030204"/>
                          <a:ea typeface="微软雅黑 Light" panose="020B0502040204020203" charset="-122"/>
                        </a:defRPr>
                      </a:lvl9pPr>
                    </a:lstStyle>
                    <a:p>
                      <a:pPr algn="ctr">
                        <a:lnSpc>
                          <a:spcPct val="200000"/>
                        </a:lnSpc>
                      </a:pPr>
                      <a:r>
                        <a:rPr lang="en-US" altLang="zh-CN" sz="1400">
                          <a:solidFill>
                            <a:srgbClr val="613620"/>
                          </a:solidFill>
                        </a:rPr>
                        <a:t>4,200</a:t>
                      </a:r>
                      <a:endParaRPr lang="zh-CN" altLang="en-US" sz="1400">
                        <a:solidFill>
                          <a:srgbClr val="613620"/>
                        </a:solidFill>
                      </a:endParaRPr>
                    </a:p>
                  </a:txBody>
                  <a:tcPr marT="45740" marB="45740">
                    <a:lnL w="12700" cap="flat" cmpd="sng" algn="ctr">
                      <a:solidFill>
                        <a:srgbClr val="C51729"/>
                      </a:solidFill>
                      <a:prstDash val="solid"/>
                      <a:round/>
                      <a:headEnd type="none" w="med" len="med"/>
                      <a:tailEnd type="none" w="med" len="med"/>
                    </a:lnL>
                    <a:lnR w="12700" cap="flat" cmpd="sng" algn="ctr">
                      <a:solidFill>
                        <a:srgbClr val="C51729"/>
                      </a:solidFill>
                      <a:prstDash val="solid"/>
                      <a:round/>
                      <a:headEnd type="none" w="med" len="med"/>
                      <a:tailEnd type="none" w="med" len="med"/>
                    </a:lnR>
                    <a:lnT w="12700" cap="flat" cmpd="sng" algn="ctr">
                      <a:solidFill>
                        <a:srgbClr val="C51729"/>
                      </a:solidFill>
                      <a:prstDash val="solid"/>
                      <a:round/>
                      <a:headEnd type="none" w="med" len="med"/>
                      <a:tailEnd type="none" w="med" len="med"/>
                    </a:lnT>
                    <a:lnB w="12700" cap="flat" cmpd="sng" algn="ctr">
                      <a:solidFill>
                        <a:srgbClr val="C5172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Light" panose="020F0302020204030204"/>
                          <a:ea typeface="微软雅黑 Light" panose="020B0502040204020203" charset="-122"/>
                        </a:defRPr>
                      </a:lvl1pPr>
                      <a:lvl2pPr marL="342900" algn="l" defTabSz="685800" rtl="0" eaLnBrk="1" latinLnBrk="0" hangingPunct="1">
                        <a:defRPr sz="1350" kern="1200">
                          <a:solidFill>
                            <a:schemeClr val="dk1"/>
                          </a:solidFill>
                          <a:latin typeface="Calibri Light" panose="020F0302020204030204"/>
                          <a:ea typeface="微软雅黑 Light" panose="020B0502040204020203" charset="-122"/>
                        </a:defRPr>
                      </a:lvl2pPr>
                      <a:lvl3pPr marL="685800" algn="l" defTabSz="685800" rtl="0" eaLnBrk="1" latinLnBrk="0" hangingPunct="1">
                        <a:defRPr sz="1350" kern="1200">
                          <a:solidFill>
                            <a:schemeClr val="dk1"/>
                          </a:solidFill>
                          <a:latin typeface="Calibri Light" panose="020F0302020204030204"/>
                          <a:ea typeface="微软雅黑 Light" panose="020B0502040204020203" charset="-122"/>
                        </a:defRPr>
                      </a:lvl3pPr>
                      <a:lvl4pPr marL="1028700" algn="l" defTabSz="685800" rtl="0" eaLnBrk="1" latinLnBrk="0" hangingPunct="1">
                        <a:defRPr sz="1350" kern="1200">
                          <a:solidFill>
                            <a:schemeClr val="dk1"/>
                          </a:solidFill>
                          <a:latin typeface="Calibri Light" panose="020F0302020204030204"/>
                          <a:ea typeface="微软雅黑 Light" panose="020B0502040204020203" charset="-122"/>
                        </a:defRPr>
                      </a:lvl4pPr>
                      <a:lvl5pPr marL="1371600" algn="l" defTabSz="685800" rtl="0" eaLnBrk="1" latinLnBrk="0" hangingPunct="1">
                        <a:defRPr sz="1350" kern="1200">
                          <a:solidFill>
                            <a:schemeClr val="dk1"/>
                          </a:solidFill>
                          <a:latin typeface="Calibri Light" panose="020F0302020204030204"/>
                          <a:ea typeface="微软雅黑 Light" panose="020B0502040204020203" charset="-122"/>
                        </a:defRPr>
                      </a:lvl5pPr>
                      <a:lvl6pPr marL="1714500" algn="l" defTabSz="685800" rtl="0" eaLnBrk="1" latinLnBrk="0" hangingPunct="1">
                        <a:defRPr sz="1350" kern="1200">
                          <a:solidFill>
                            <a:schemeClr val="dk1"/>
                          </a:solidFill>
                          <a:latin typeface="Calibri Light" panose="020F0302020204030204"/>
                          <a:ea typeface="微软雅黑 Light" panose="020B0502040204020203" charset="-122"/>
                        </a:defRPr>
                      </a:lvl6pPr>
                      <a:lvl7pPr marL="2057400" algn="l" defTabSz="685800" rtl="0" eaLnBrk="1" latinLnBrk="0" hangingPunct="1">
                        <a:defRPr sz="1350" kern="1200">
                          <a:solidFill>
                            <a:schemeClr val="dk1"/>
                          </a:solidFill>
                          <a:latin typeface="Calibri Light" panose="020F0302020204030204"/>
                          <a:ea typeface="微软雅黑 Light" panose="020B0502040204020203" charset="-122"/>
                        </a:defRPr>
                      </a:lvl7pPr>
                      <a:lvl8pPr marL="2400300" algn="l" defTabSz="685800" rtl="0" eaLnBrk="1" latinLnBrk="0" hangingPunct="1">
                        <a:defRPr sz="1350" kern="1200">
                          <a:solidFill>
                            <a:schemeClr val="dk1"/>
                          </a:solidFill>
                          <a:latin typeface="Calibri Light" panose="020F0302020204030204"/>
                          <a:ea typeface="微软雅黑 Light" panose="020B0502040204020203" charset="-122"/>
                        </a:defRPr>
                      </a:lvl8pPr>
                      <a:lvl9pPr marL="2743200" algn="l" defTabSz="685800" rtl="0" eaLnBrk="1" latinLnBrk="0" hangingPunct="1">
                        <a:defRPr sz="1350" kern="1200">
                          <a:solidFill>
                            <a:schemeClr val="dk1"/>
                          </a:solidFill>
                          <a:latin typeface="Calibri Light" panose="020F0302020204030204"/>
                          <a:ea typeface="微软雅黑 Light" panose="020B0502040204020203" charset="-122"/>
                        </a:defRPr>
                      </a:lvl9pPr>
                    </a:lstStyle>
                    <a:p>
                      <a:pPr algn="ctr">
                        <a:lnSpc>
                          <a:spcPct val="200000"/>
                        </a:lnSpc>
                      </a:pPr>
                      <a:r>
                        <a:rPr lang="en-US" altLang="zh-CN" sz="1400">
                          <a:solidFill>
                            <a:srgbClr val="613620"/>
                          </a:solidFill>
                        </a:rPr>
                        <a:t>2,200</a:t>
                      </a:r>
                      <a:endParaRPr lang="zh-CN" altLang="en-US" sz="1400">
                        <a:solidFill>
                          <a:srgbClr val="613620"/>
                        </a:solidFill>
                      </a:endParaRPr>
                    </a:p>
                  </a:txBody>
                  <a:tcPr marT="45740" marB="45740">
                    <a:lnL w="12700" cap="flat" cmpd="sng" algn="ctr">
                      <a:solidFill>
                        <a:srgbClr val="C51729"/>
                      </a:solidFill>
                      <a:prstDash val="solid"/>
                      <a:round/>
                      <a:headEnd type="none" w="med" len="med"/>
                      <a:tailEnd type="none" w="med" len="med"/>
                    </a:lnL>
                    <a:lnR w="12700" cap="flat" cmpd="sng" algn="ctr">
                      <a:solidFill>
                        <a:srgbClr val="C51729"/>
                      </a:solidFill>
                      <a:prstDash val="solid"/>
                      <a:round/>
                      <a:headEnd type="none" w="med" len="med"/>
                      <a:tailEnd type="none" w="med" len="med"/>
                    </a:lnR>
                    <a:lnT w="12700" cap="flat" cmpd="sng" algn="ctr">
                      <a:solidFill>
                        <a:srgbClr val="C51729"/>
                      </a:solidFill>
                      <a:prstDash val="solid"/>
                      <a:round/>
                      <a:headEnd type="none" w="med" len="med"/>
                      <a:tailEnd type="none" w="med" len="med"/>
                    </a:lnT>
                    <a:lnB w="12700" cap="flat" cmpd="sng" algn="ctr">
                      <a:solidFill>
                        <a:srgbClr val="C5172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Light" panose="020F0302020204030204"/>
                          <a:ea typeface="微软雅黑 Light" panose="020B0502040204020203" charset="-122"/>
                        </a:defRPr>
                      </a:lvl1pPr>
                      <a:lvl2pPr marL="342900" algn="l" defTabSz="685800" rtl="0" eaLnBrk="1" latinLnBrk="0" hangingPunct="1">
                        <a:defRPr sz="1350" kern="1200">
                          <a:solidFill>
                            <a:schemeClr val="dk1"/>
                          </a:solidFill>
                          <a:latin typeface="Calibri Light" panose="020F0302020204030204"/>
                          <a:ea typeface="微软雅黑 Light" panose="020B0502040204020203" charset="-122"/>
                        </a:defRPr>
                      </a:lvl2pPr>
                      <a:lvl3pPr marL="685800" algn="l" defTabSz="685800" rtl="0" eaLnBrk="1" latinLnBrk="0" hangingPunct="1">
                        <a:defRPr sz="1350" kern="1200">
                          <a:solidFill>
                            <a:schemeClr val="dk1"/>
                          </a:solidFill>
                          <a:latin typeface="Calibri Light" panose="020F0302020204030204"/>
                          <a:ea typeface="微软雅黑 Light" panose="020B0502040204020203" charset="-122"/>
                        </a:defRPr>
                      </a:lvl3pPr>
                      <a:lvl4pPr marL="1028700" algn="l" defTabSz="685800" rtl="0" eaLnBrk="1" latinLnBrk="0" hangingPunct="1">
                        <a:defRPr sz="1350" kern="1200">
                          <a:solidFill>
                            <a:schemeClr val="dk1"/>
                          </a:solidFill>
                          <a:latin typeface="Calibri Light" panose="020F0302020204030204"/>
                          <a:ea typeface="微软雅黑 Light" panose="020B0502040204020203" charset="-122"/>
                        </a:defRPr>
                      </a:lvl4pPr>
                      <a:lvl5pPr marL="1371600" algn="l" defTabSz="685800" rtl="0" eaLnBrk="1" latinLnBrk="0" hangingPunct="1">
                        <a:defRPr sz="1350" kern="1200">
                          <a:solidFill>
                            <a:schemeClr val="dk1"/>
                          </a:solidFill>
                          <a:latin typeface="Calibri Light" panose="020F0302020204030204"/>
                          <a:ea typeface="微软雅黑 Light" panose="020B0502040204020203" charset="-122"/>
                        </a:defRPr>
                      </a:lvl5pPr>
                      <a:lvl6pPr marL="1714500" algn="l" defTabSz="685800" rtl="0" eaLnBrk="1" latinLnBrk="0" hangingPunct="1">
                        <a:defRPr sz="1350" kern="1200">
                          <a:solidFill>
                            <a:schemeClr val="dk1"/>
                          </a:solidFill>
                          <a:latin typeface="Calibri Light" panose="020F0302020204030204"/>
                          <a:ea typeface="微软雅黑 Light" panose="020B0502040204020203" charset="-122"/>
                        </a:defRPr>
                      </a:lvl6pPr>
                      <a:lvl7pPr marL="2057400" algn="l" defTabSz="685800" rtl="0" eaLnBrk="1" latinLnBrk="0" hangingPunct="1">
                        <a:defRPr sz="1350" kern="1200">
                          <a:solidFill>
                            <a:schemeClr val="dk1"/>
                          </a:solidFill>
                          <a:latin typeface="Calibri Light" panose="020F0302020204030204"/>
                          <a:ea typeface="微软雅黑 Light" panose="020B0502040204020203" charset="-122"/>
                        </a:defRPr>
                      </a:lvl7pPr>
                      <a:lvl8pPr marL="2400300" algn="l" defTabSz="685800" rtl="0" eaLnBrk="1" latinLnBrk="0" hangingPunct="1">
                        <a:defRPr sz="1350" kern="1200">
                          <a:solidFill>
                            <a:schemeClr val="dk1"/>
                          </a:solidFill>
                          <a:latin typeface="Calibri Light" panose="020F0302020204030204"/>
                          <a:ea typeface="微软雅黑 Light" panose="020B0502040204020203" charset="-122"/>
                        </a:defRPr>
                      </a:lvl8pPr>
                      <a:lvl9pPr marL="2743200" algn="l" defTabSz="685800" rtl="0" eaLnBrk="1" latinLnBrk="0" hangingPunct="1">
                        <a:defRPr sz="1350" kern="1200">
                          <a:solidFill>
                            <a:schemeClr val="dk1"/>
                          </a:solidFill>
                          <a:latin typeface="Calibri Light" panose="020F0302020204030204"/>
                          <a:ea typeface="微软雅黑 Light" panose="020B0502040204020203" charset="-122"/>
                        </a:defRPr>
                      </a:lvl9pPr>
                    </a:lstStyle>
                    <a:p>
                      <a:pPr algn="ctr">
                        <a:lnSpc>
                          <a:spcPct val="200000"/>
                        </a:lnSpc>
                      </a:pPr>
                      <a:r>
                        <a:rPr lang="en-US" altLang="zh-CN" sz="1400">
                          <a:solidFill>
                            <a:srgbClr val="613620"/>
                          </a:solidFill>
                        </a:rPr>
                        <a:t>3100</a:t>
                      </a:r>
                      <a:endParaRPr lang="zh-CN" altLang="en-US" sz="1400">
                        <a:solidFill>
                          <a:srgbClr val="613620"/>
                        </a:solidFill>
                      </a:endParaRPr>
                    </a:p>
                  </a:txBody>
                  <a:tcPr marT="45740" marB="45740">
                    <a:lnL w="12700" cap="flat" cmpd="sng" algn="ctr">
                      <a:solidFill>
                        <a:srgbClr val="C51729"/>
                      </a:solidFill>
                      <a:prstDash val="solid"/>
                      <a:round/>
                      <a:headEnd type="none" w="med" len="med"/>
                      <a:tailEnd type="none" w="med" len="med"/>
                    </a:lnL>
                    <a:lnR w="12700" cap="flat" cmpd="sng" algn="ctr">
                      <a:solidFill>
                        <a:srgbClr val="C51729"/>
                      </a:solidFill>
                      <a:prstDash val="solid"/>
                      <a:round/>
                      <a:headEnd type="none" w="med" len="med"/>
                      <a:tailEnd type="none" w="med" len="med"/>
                    </a:lnR>
                    <a:lnT w="12700" cap="flat" cmpd="sng" algn="ctr">
                      <a:solidFill>
                        <a:srgbClr val="C51729"/>
                      </a:solidFill>
                      <a:prstDash val="solid"/>
                      <a:round/>
                      <a:headEnd type="none" w="med" len="med"/>
                      <a:tailEnd type="none" w="med" len="med"/>
                    </a:lnT>
                    <a:lnB w="12700" cap="flat" cmpd="sng" algn="ctr">
                      <a:solidFill>
                        <a:srgbClr val="C5172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23557">
                <a:tc>
                  <a:txBody>
                    <a:bodyPr/>
                    <a:lstStyle>
                      <a:lvl1pPr marL="0" algn="l" defTabSz="685800" rtl="0" eaLnBrk="1" latinLnBrk="0" hangingPunct="1">
                        <a:defRPr sz="1350" kern="1200">
                          <a:solidFill>
                            <a:schemeClr val="dk1"/>
                          </a:solidFill>
                          <a:latin typeface="Calibri Light" panose="020F0302020204030204"/>
                          <a:ea typeface="微软雅黑 Light" panose="020B0502040204020203" charset="-122"/>
                        </a:defRPr>
                      </a:lvl1pPr>
                      <a:lvl2pPr marL="342900" algn="l" defTabSz="685800" rtl="0" eaLnBrk="1" latinLnBrk="0" hangingPunct="1">
                        <a:defRPr sz="1350" kern="1200">
                          <a:solidFill>
                            <a:schemeClr val="dk1"/>
                          </a:solidFill>
                          <a:latin typeface="Calibri Light" panose="020F0302020204030204"/>
                          <a:ea typeface="微软雅黑 Light" panose="020B0502040204020203" charset="-122"/>
                        </a:defRPr>
                      </a:lvl2pPr>
                      <a:lvl3pPr marL="685800" algn="l" defTabSz="685800" rtl="0" eaLnBrk="1" latinLnBrk="0" hangingPunct="1">
                        <a:defRPr sz="1350" kern="1200">
                          <a:solidFill>
                            <a:schemeClr val="dk1"/>
                          </a:solidFill>
                          <a:latin typeface="Calibri Light" panose="020F0302020204030204"/>
                          <a:ea typeface="微软雅黑 Light" panose="020B0502040204020203" charset="-122"/>
                        </a:defRPr>
                      </a:lvl3pPr>
                      <a:lvl4pPr marL="1028700" algn="l" defTabSz="685800" rtl="0" eaLnBrk="1" latinLnBrk="0" hangingPunct="1">
                        <a:defRPr sz="1350" kern="1200">
                          <a:solidFill>
                            <a:schemeClr val="dk1"/>
                          </a:solidFill>
                          <a:latin typeface="Calibri Light" panose="020F0302020204030204"/>
                          <a:ea typeface="微软雅黑 Light" panose="020B0502040204020203" charset="-122"/>
                        </a:defRPr>
                      </a:lvl4pPr>
                      <a:lvl5pPr marL="1371600" algn="l" defTabSz="685800" rtl="0" eaLnBrk="1" latinLnBrk="0" hangingPunct="1">
                        <a:defRPr sz="1350" kern="1200">
                          <a:solidFill>
                            <a:schemeClr val="dk1"/>
                          </a:solidFill>
                          <a:latin typeface="Calibri Light" panose="020F0302020204030204"/>
                          <a:ea typeface="微软雅黑 Light" panose="020B0502040204020203" charset="-122"/>
                        </a:defRPr>
                      </a:lvl5pPr>
                      <a:lvl6pPr marL="1714500" algn="l" defTabSz="685800" rtl="0" eaLnBrk="1" latinLnBrk="0" hangingPunct="1">
                        <a:defRPr sz="1350" kern="1200">
                          <a:solidFill>
                            <a:schemeClr val="dk1"/>
                          </a:solidFill>
                          <a:latin typeface="Calibri Light" panose="020F0302020204030204"/>
                          <a:ea typeface="微软雅黑 Light" panose="020B0502040204020203" charset="-122"/>
                        </a:defRPr>
                      </a:lvl6pPr>
                      <a:lvl7pPr marL="2057400" algn="l" defTabSz="685800" rtl="0" eaLnBrk="1" latinLnBrk="0" hangingPunct="1">
                        <a:defRPr sz="1350" kern="1200">
                          <a:solidFill>
                            <a:schemeClr val="dk1"/>
                          </a:solidFill>
                          <a:latin typeface="Calibri Light" panose="020F0302020204030204"/>
                          <a:ea typeface="微软雅黑 Light" panose="020B0502040204020203" charset="-122"/>
                        </a:defRPr>
                      </a:lvl7pPr>
                      <a:lvl8pPr marL="2400300" algn="l" defTabSz="685800" rtl="0" eaLnBrk="1" latinLnBrk="0" hangingPunct="1">
                        <a:defRPr sz="1350" kern="1200">
                          <a:solidFill>
                            <a:schemeClr val="dk1"/>
                          </a:solidFill>
                          <a:latin typeface="Calibri Light" panose="020F0302020204030204"/>
                          <a:ea typeface="微软雅黑 Light" panose="020B0502040204020203" charset="-122"/>
                        </a:defRPr>
                      </a:lvl8pPr>
                      <a:lvl9pPr marL="2743200" algn="l" defTabSz="685800" rtl="0" eaLnBrk="1" latinLnBrk="0" hangingPunct="1">
                        <a:defRPr sz="1350" kern="1200">
                          <a:solidFill>
                            <a:schemeClr val="dk1"/>
                          </a:solidFill>
                          <a:latin typeface="Calibri Light" panose="020F0302020204030204"/>
                          <a:ea typeface="微软雅黑 Light" panose="020B0502040204020203" charset="-122"/>
                        </a:defRPr>
                      </a:lvl9pPr>
                    </a:lstStyle>
                    <a:p>
                      <a:pPr algn="ctr">
                        <a:lnSpc>
                          <a:spcPct val="200000"/>
                        </a:lnSpc>
                      </a:pPr>
                      <a:r>
                        <a:rPr lang="en-US" altLang="zh-CN" sz="1400">
                          <a:solidFill>
                            <a:srgbClr val="613620"/>
                          </a:solidFill>
                        </a:rPr>
                        <a:t>5,000</a:t>
                      </a:r>
                      <a:endParaRPr lang="zh-CN" altLang="en-US" sz="1400">
                        <a:solidFill>
                          <a:srgbClr val="613620"/>
                        </a:solidFill>
                      </a:endParaRPr>
                    </a:p>
                  </a:txBody>
                  <a:tcPr marT="45740" marB="45740">
                    <a:lnL w="12700" cap="flat" cmpd="sng" algn="ctr">
                      <a:solidFill>
                        <a:srgbClr val="C51729"/>
                      </a:solidFill>
                      <a:prstDash val="solid"/>
                      <a:round/>
                      <a:headEnd type="none" w="med" len="med"/>
                      <a:tailEnd type="none" w="med" len="med"/>
                    </a:lnL>
                    <a:lnR w="12700" cap="flat" cmpd="sng" algn="ctr">
                      <a:solidFill>
                        <a:srgbClr val="C51729"/>
                      </a:solidFill>
                      <a:prstDash val="solid"/>
                      <a:round/>
                      <a:headEnd type="none" w="med" len="med"/>
                      <a:tailEnd type="none" w="med" len="med"/>
                    </a:lnR>
                    <a:lnT w="12700" cap="flat" cmpd="sng" algn="ctr">
                      <a:solidFill>
                        <a:srgbClr val="C51729"/>
                      </a:solidFill>
                      <a:prstDash val="solid"/>
                      <a:round/>
                      <a:headEnd type="none" w="med" len="med"/>
                      <a:tailEnd type="none" w="med" len="med"/>
                    </a:lnT>
                    <a:lnB w="12700" cap="flat" cmpd="sng" algn="ctr">
                      <a:solidFill>
                        <a:srgbClr val="C5172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Light" panose="020F0302020204030204"/>
                          <a:ea typeface="微软雅黑 Light" panose="020B0502040204020203" charset="-122"/>
                        </a:defRPr>
                      </a:lvl1pPr>
                      <a:lvl2pPr marL="342900" algn="l" defTabSz="685800" rtl="0" eaLnBrk="1" latinLnBrk="0" hangingPunct="1">
                        <a:defRPr sz="1350" kern="1200">
                          <a:solidFill>
                            <a:schemeClr val="dk1"/>
                          </a:solidFill>
                          <a:latin typeface="Calibri Light" panose="020F0302020204030204"/>
                          <a:ea typeface="微软雅黑 Light" panose="020B0502040204020203" charset="-122"/>
                        </a:defRPr>
                      </a:lvl2pPr>
                      <a:lvl3pPr marL="685800" algn="l" defTabSz="685800" rtl="0" eaLnBrk="1" latinLnBrk="0" hangingPunct="1">
                        <a:defRPr sz="1350" kern="1200">
                          <a:solidFill>
                            <a:schemeClr val="dk1"/>
                          </a:solidFill>
                          <a:latin typeface="Calibri Light" panose="020F0302020204030204"/>
                          <a:ea typeface="微软雅黑 Light" panose="020B0502040204020203" charset="-122"/>
                        </a:defRPr>
                      </a:lvl3pPr>
                      <a:lvl4pPr marL="1028700" algn="l" defTabSz="685800" rtl="0" eaLnBrk="1" latinLnBrk="0" hangingPunct="1">
                        <a:defRPr sz="1350" kern="1200">
                          <a:solidFill>
                            <a:schemeClr val="dk1"/>
                          </a:solidFill>
                          <a:latin typeface="Calibri Light" panose="020F0302020204030204"/>
                          <a:ea typeface="微软雅黑 Light" panose="020B0502040204020203" charset="-122"/>
                        </a:defRPr>
                      </a:lvl4pPr>
                      <a:lvl5pPr marL="1371600" algn="l" defTabSz="685800" rtl="0" eaLnBrk="1" latinLnBrk="0" hangingPunct="1">
                        <a:defRPr sz="1350" kern="1200">
                          <a:solidFill>
                            <a:schemeClr val="dk1"/>
                          </a:solidFill>
                          <a:latin typeface="Calibri Light" panose="020F0302020204030204"/>
                          <a:ea typeface="微软雅黑 Light" panose="020B0502040204020203" charset="-122"/>
                        </a:defRPr>
                      </a:lvl5pPr>
                      <a:lvl6pPr marL="1714500" algn="l" defTabSz="685800" rtl="0" eaLnBrk="1" latinLnBrk="0" hangingPunct="1">
                        <a:defRPr sz="1350" kern="1200">
                          <a:solidFill>
                            <a:schemeClr val="dk1"/>
                          </a:solidFill>
                          <a:latin typeface="Calibri Light" panose="020F0302020204030204"/>
                          <a:ea typeface="微软雅黑 Light" panose="020B0502040204020203" charset="-122"/>
                        </a:defRPr>
                      </a:lvl6pPr>
                      <a:lvl7pPr marL="2057400" algn="l" defTabSz="685800" rtl="0" eaLnBrk="1" latinLnBrk="0" hangingPunct="1">
                        <a:defRPr sz="1350" kern="1200">
                          <a:solidFill>
                            <a:schemeClr val="dk1"/>
                          </a:solidFill>
                          <a:latin typeface="Calibri Light" panose="020F0302020204030204"/>
                          <a:ea typeface="微软雅黑 Light" panose="020B0502040204020203" charset="-122"/>
                        </a:defRPr>
                      </a:lvl7pPr>
                      <a:lvl8pPr marL="2400300" algn="l" defTabSz="685800" rtl="0" eaLnBrk="1" latinLnBrk="0" hangingPunct="1">
                        <a:defRPr sz="1350" kern="1200">
                          <a:solidFill>
                            <a:schemeClr val="dk1"/>
                          </a:solidFill>
                          <a:latin typeface="Calibri Light" panose="020F0302020204030204"/>
                          <a:ea typeface="微软雅黑 Light" panose="020B0502040204020203" charset="-122"/>
                        </a:defRPr>
                      </a:lvl8pPr>
                      <a:lvl9pPr marL="2743200" algn="l" defTabSz="685800" rtl="0" eaLnBrk="1" latinLnBrk="0" hangingPunct="1">
                        <a:defRPr sz="1350" kern="1200">
                          <a:solidFill>
                            <a:schemeClr val="dk1"/>
                          </a:solidFill>
                          <a:latin typeface="Calibri Light" panose="020F0302020204030204"/>
                          <a:ea typeface="微软雅黑 Light" panose="020B0502040204020203" charset="-122"/>
                        </a:defRPr>
                      </a:lvl9pPr>
                    </a:lstStyle>
                    <a:p>
                      <a:pPr algn="ctr">
                        <a:lnSpc>
                          <a:spcPct val="200000"/>
                        </a:lnSpc>
                      </a:pPr>
                      <a:r>
                        <a:rPr lang="en-US" altLang="zh-CN" sz="1400">
                          <a:solidFill>
                            <a:srgbClr val="613620"/>
                          </a:solidFill>
                        </a:rPr>
                        <a:t>4,000</a:t>
                      </a:r>
                      <a:endParaRPr lang="zh-CN" altLang="en-US" sz="1400">
                        <a:solidFill>
                          <a:srgbClr val="613620"/>
                        </a:solidFill>
                      </a:endParaRPr>
                    </a:p>
                  </a:txBody>
                  <a:tcPr marT="45740" marB="45740">
                    <a:lnL w="12700" cap="flat" cmpd="sng" algn="ctr">
                      <a:solidFill>
                        <a:srgbClr val="C51729"/>
                      </a:solidFill>
                      <a:prstDash val="solid"/>
                      <a:round/>
                      <a:headEnd type="none" w="med" len="med"/>
                      <a:tailEnd type="none" w="med" len="med"/>
                    </a:lnL>
                    <a:lnR w="12700" cap="flat" cmpd="sng" algn="ctr">
                      <a:solidFill>
                        <a:srgbClr val="C51729"/>
                      </a:solidFill>
                      <a:prstDash val="solid"/>
                      <a:round/>
                      <a:headEnd type="none" w="med" len="med"/>
                      <a:tailEnd type="none" w="med" len="med"/>
                    </a:lnR>
                    <a:lnT w="12700" cap="flat" cmpd="sng" algn="ctr">
                      <a:solidFill>
                        <a:srgbClr val="C51729"/>
                      </a:solidFill>
                      <a:prstDash val="solid"/>
                      <a:round/>
                      <a:headEnd type="none" w="med" len="med"/>
                      <a:tailEnd type="none" w="med" len="med"/>
                    </a:lnT>
                    <a:lnB w="12700" cap="flat" cmpd="sng" algn="ctr">
                      <a:solidFill>
                        <a:srgbClr val="C5172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Light" panose="020F0302020204030204"/>
                          <a:ea typeface="微软雅黑 Light" panose="020B0502040204020203" charset="-122"/>
                        </a:defRPr>
                      </a:lvl1pPr>
                      <a:lvl2pPr marL="342900" algn="l" defTabSz="685800" rtl="0" eaLnBrk="1" latinLnBrk="0" hangingPunct="1">
                        <a:defRPr sz="1350" kern="1200">
                          <a:solidFill>
                            <a:schemeClr val="dk1"/>
                          </a:solidFill>
                          <a:latin typeface="Calibri Light" panose="020F0302020204030204"/>
                          <a:ea typeface="微软雅黑 Light" panose="020B0502040204020203" charset="-122"/>
                        </a:defRPr>
                      </a:lvl2pPr>
                      <a:lvl3pPr marL="685800" algn="l" defTabSz="685800" rtl="0" eaLnBrk="1" latinLnBrk="0" hangingPunct="1">
                        <a:defRPr sz="1350" kern="1200">
                          <a:solidFill>
                            <a:schemeClr val="dk1"/>
                          </a:solidFill>
                          <a:latin typeface="Calibri Light" panose="020F0302020204030204"/>
                          <a:ea typeface="微软雅黑 Light" panose="020B0502040204020203" charset="-122"/>
                        </a:defRPr>
                      </a:lvl3pPr>
                      <a:lvl4pPr marL="1028700" algn="l" defTabSz="685800" rtl="0" eaLnBrk="1" latinLnBrk="0" hangingPunct="1">
                        <a:defRPr sz="1350" kern="1200">
                          <a:solidFill>
                            <a:schemeClr val="dk1"/>
                          </a:solidFill>
                          <a:latin typeface="Calibri Light" panose="020F0302020204030204"/>
                          <a:ea typeface="微软雅黑 Light" panose="020B0502040204020203" charset="-122"/>
                        </a:defRPr>
                      </a:lvl4pPr>
                      <a:lvl5pPr marL="1371600" algn="l" defTabSz="685800" rtl="0" eaLnBrk="1" latinLnBrk="0" hangingPunct="1">
                        <a:defRPr sz="1350" kern="1200">
                          <a:solidFill>
                            <a:schemeClr val="dk1"/>
                          </a:solidFill>
                          <a:latin typeface="Calibri Light" panose="020F0302020204030204"/>
                          <a:ea typeface="微软雅黑 Light" panose="020B0502040204020203" charset="-122"/>
                        </a:defRPr>
                      </a:lvl5pPr>
                      <a:lvl6pPr marL="1714500" algn="l" defTabSz="685800" rtl="0" eaLnBrk="1" latinLnBrk="0" hangingPunct="1">
                        <a:defRPr sz="1350" kern="1200">
                          <a:solidFill>
                            <a:schemeClr val="dk1"/>
                          </a:solidFill>
                          <a:latin typeface="Calibri Light" panose="020F0302020204030204"/>
                          <a:ea typeface="微软雅黑 Light" panose="020B0502040204020203" charset="-122"/>
                        </a:defRPr>
                      </a:lvl6pPr>
                      <a:lvl7pPr marL="2057400" algn="l" defTabSz="685800" rtl="0" eaLnBrk="1" latinLnBrk="0" hangingPunct="1">
                        <a:defRPr sz="1350" kern="1200">
                          <a:solidFill>
                            <a:schemeClr val="dk1"/>
                          </a:solidFill>
                          <a:latin typeface="Calibri Light" panose="020F0302020204030204"/>
                          <a:ea typeface="微软雅黑 Light" panose="020B0502040204020203" charset="-122"/>
                        </a:defRPr>
                      </a:lvl7pPr>
                      <a:lvl8pPr marL="2400300" algn="l" defTabSz="685800" rtl="0" eaLnBrk="1" latinLnBrk="0" hangingPunct="1">
                        <a:defRPr sz="1350" kern="1200">
                          <a:solidFill>
                            <a:schemeClr val="dk1"/>
                          </a:solidFill>
                          <a:latin typeface="Calibri Light" panose="020F0302020204030204"/>
                          <a:ea typeface="微软雅黑 Light" panose="020B0502040204020203" charset="-122"/>
                        </a:defRPr>
                      </a:lvl8pPr>
                      <a:lvl9pPr marL="2743200" algn="l" defTabSz="685800" rtl="0" eaLnBrk="1" latinLnBrk="0" hangingPunct="1">
                        <a:defRPr sz="1350" kern="1200">
                          <a:solidFill>
                            <a:schemeClr val="dk1"/>
                          </a:solidFill>
                          <a:latin typeface="Calibri Light" panose="020F0302020204030204"/>
                          <a:ea typeface="微软雅黑 Light" panose="020B0502040204020203" charset="-122"/>
                        </a:defRPr>
                      </a:lvl9pPr>
                    </a:lstStyle>
                    <a:p>
                      <a:pPr algn="ctr">
                        <a:lnSpc>
                          <a:spcPct val="200000"/>
                        </a:lnSpc>
                      </a:pPr>
                      <a:r>
                        <a:rPr lang="en-US" altLang="zh-CN" sz="1400">
                          <a:solidFill>
                            <a:srgbClr val="613620"/>
                          </a:solidFill>
                        </a:rPr>
                        <a:t>3,400</a:t>
                      </a:r>
                      <a:endParaRPr lang="zh-CN" altLang="en-US" sz="1400">
                        <a:solidFill>
                          <a:srgbClr val="613620"/>
                        </a:solidFill>
                      </a:endParaRPr>
                    </a:p>
                  </a:txBody>
                  <a:tcPr marT="45740" marB="45740">
                    <a:lnL w="12700" cap="flat" cmpd="sng" algn="ctr">
                      <a:solidFill>
                        <a:srgbClr val="C51729"/>
                      </a:solidFill>
                      <a:prstDash val="solid"/>
                      <a:round/>
                      <a:headEnd type="none" w="med" len="med"/>
                      <a:tailEnd type="none" w="med" len="med"/>
                    </a:lnL>
                    <a:lnR w="12700" cap="flat" cmpd="sng" algn="ctr">
                      <a:solidFill>
                        <a:srgbClr val="C51729"/>
                      </a:solidFill>
                      <a:prstDash val="solid"/>
                      <a:round/>
                      <a:headEnd type="none" w="med" len="med"/>
                      <a:tailEnd type="none" w="med" len="med"/>
                    </a:lnR>
                    <a:lnT w="12700" cap="flat" cmpd="sng" algn="ctr">
                      <a:solidFill>
                        <a:srgbClr val="C51729"/>
                      </a:solidFill>
                      <a:prstDash val="solid"/>
                      <a:round/>
                      <a:headEnd type="none" w="med" len="med"/>
                      <a:tailEnd type="none" w="med" len="med"/>
                    </a:lnT>
                    <a:lnB w="12700" cap="flat" cmpd="sng" algn="ctr">
                      <a:solidFill>
                        <a:srgbClr val="C5172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Light" panose="020F0302020204030204"/>
                          <a:ea typeface="微软雅黑 Light" panose="020B0502040204020203" charset="-122"/>
                        </a:defRPr>
                      </a:lvl1pPr>
                      <a:lvl2pPr marL="342900" algn="l" defTabSz="685800" rtl="0" eaLnBrk="1" latinLnBrk="0" hangingPunct="1">
                        <a:defRPr sz="1350" kern="1200">
                          <a:solidFill>
                            <a:schemeClr val="dk1"/>
                          </a:solidFill>
                          <a:latin typeface="Calibri Light" panose="020F0302020204030204"/>
                          <a:ea typeface="微软雅黑 Light" panose="020B0502040204020203" charset="-122"/>
                        </a:defRPr>
                      </a:lvl2pPr>
                      <a:lvl3pPr marL="685800" algn="l" defTabSz="685800" rtl="0" eaLnBrk="1" latinLnBrk="0" hangingPunct="1">
                        <a:defRPr sz="1350" kern="1200">
                          <a:solidFill>
                            <a:schemeClr val="dk1"/>
                          </a:solidFill>
                          <a:latin typeface="Calibri Light" panose="020F0302020204030204"/>
                          <a:ea typeface="微软雅黑 Light" panose="020B0502040204020203" charset="-122"/>
                        </a:defRPr>
                      </a:lvl3pPr>
                      <a:lvl4pPr marL="1028700" algn="l" defTabSz="685800" rtl="0" eaLnBrk="1" latinLnBrk="0" hangingPunct="1">
                        <a:defRPr sz="1350" kern="1200">
                          <a:solidFill>
                            <a:schemeClr val="dk1"/>
                          </a:solidFill>
                          <a:latin typeface="Calibri Light" panose="020F0302020204030204"/>
                          <a:ea typeface="微软雅黑 Light" panose="020B0502040204020203" charset="-122"/>
                        </a:defRPr>
                      </a:lvl4pPr>
                      <a:lvl5pPr marL="1371600" algn="l" defTabSz="685800" rtl="0" eaLnBrk="1" latinLnBrk="0" hangingPunct="1">
                        <a:defRPr sz="1350" kern="1200">
                          <a:solidFill>
                            <a:schemeClr val="dk1"/>
                          </a:solidFill>
                          <a:latin typeface="Calibri Light" panose="020F0302020204030204"/>
                          <a:ea typeface="微软雅黑 Light" panose="020B0502040204020203" charset="-122"/>
                        </a:defRPr>
                      </a:lvl5pPr>
                      <a:lvl6pPr marL="1714500" algn="l" defTabSz="685800" rtl="0" eaLnBrk="1" latinLnBrk="0" hangingPunct="1">
                        <a:defRPr sz="1350" kern="1200">
                          <a:solidFill>
                            <a:schemeClr val="dk1"/>
                          </a:solidFill>
                          <a:latin typeface="Calibri Light" panose="020F0302020204030204"/>
                          <a:ea typeface="微软雅黑 Light" panose="020B0502040204020203" charset="-122"/>
                        </a:defRPr>
                      </a:lvl6pPr>
                      <a:lvl7pPr marL="2057400" algn="l" defTabSz="685800" rtl="0" eaLnBrk="1" latinLnBrk="0" hangingPunct="1">
                        <a:defRPr sz="1350" kern="1200">
                          <a:solidFill>
                            <a:schemeClr val="dk1"/>
                          </a:solidFill>
                          <a:latin typeface="Calibri Light" panose="020F0302020204030204"/>
                          <a:ea typeface="微软雅黑 Light" panose="020B0502040204020203" charset="-122"/>
                        </a:defRPr>
                      </a:lvl7pPr>
                      <a:lvl8pPr marL="2400300" algn="l" defTabSz="685800" rtl="0" eaLnBrk="1" latinLnBrk="0" hangingPunct="1">
                        <a:defRPr sz="1350" kern="1200">
                          <a:solidFill>
                            <a:schemeClr val="dk1"/>
                          </a:solidFill>
                          <a:latin typeface="Calibri Light" panose="020F0302020204030204"/>
                          <a:ea typeface="微软雅黑 Light" panose="020B0502040204020203" charset="-122"/>
                        </a:defRPr>
                      </a:lvl8pPr>
                      <a:lvl9pPr marL="2743200" algn="l" defTabSz="685800" rtl="0" eaLnBrk="1" latinLnBrk="0" hangingPunct="1">
                        <a:defRPr sz="1350" kern="1200">
                          <a:solidFill>
                            <a:schemeClr val="dk1"/>
                          </a:solidFill>
                          <a:latin typeface="Calibri Light" panose="020F0302020204030204"/>
                          <a:ea typeface="微软雅黑 Light" panose="020B0502040204020203" charset="-122"/>
                        </a:defRPr>
                      </a:lvl9pPr>
                    </a:lstStyle>
                    <a:p>
                      <a:pPr algn="ctr">
                        <a:lnSpc>
                          <a:spcPct val="200000"/>
                        </a:lnSpc>
                      </a:pPr>
                      <a:r>
                        <a:rPr lang="en-US" altLang="zh-CN" sz="1400">
                          <a:solidFill>
                            <a:srgbClr val="613620"/>
                          </a:solidFill>
                        </a:rPr>
                        <a:t>1,200</a:t>
                      </a:r>
                      <a:endParaRPr lang="zh-CN" altLang="en-US" sz="1400">
                        <a:solidFill>
                          <a:srgbClr val="613620"/>
                        </a:solidFill>
                      </a:endParaRPr>
                    </a:p>
                  </a:txBody>
                  <a:tcPr marT="45740" marB="45740">
                    <a:lnL w="12700" cap="flat" cmpd="sng" algn="ctr">
                      <a:solidFill>
                        <a:srgbClr val="C51729"/>
                      </a:solidFill>
                      <a:prstDash val="solid"/>
                      <a:round/>
                      <a:headEnd type="none" w="med" len="med"/>
                      <a:tailEnd type="none" w="med" len="med"/>
                    </a:lnL>
                    <a:lnR w="12700" cap="flat" cmpd="sng" algn="ctr">
                      <a:solidFill>
                        <a:srgbClr val="C51729"/>
                      </a:solidFill>
                      <a:prstDash val="solid"/>
                      <a:round/>
                      <a:headEnd type="none" w="med" len="med"/>
                      <a:tailEnd type="none" w="med" len="med"/>
                    </a:lnR>
                    <a:lnT w="12700" cap="flat" cmpd="sng" algn="ctr">
                      <a:solidFill>
                        <a:srgbClr val="C51729"/>
                      </a:solidFill>
                      <a:prstDash val="solid"/>
                      <a:round/>
                      <a:headEnd type="none" w="med" len="med"/>
                      <a:tailEnd type="none" w="med" len="med"/>
                    </a:lnT>
                    <a:lnB w="12700" cap="flat" cmpd="sng" algn="ctr">
                      <a:solidFill>
                        <a:srgbClr val="C5172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Light" panose="020F0302020204030204"/>
                          <a:ea typeface="微软雅黑 Light" panose="020B0502040204020203" charset="-122"/>
                        </a:defRPr>
                      </a:lvl1pPr>
                      <a:lvl2pPr marL="342900" algn="l" defTabSz="685800" rtl="0" eaLnBrk="1" latinLnBrk="0" hangingPunct="1">
                        <a:defRPr sz="1350" kern="1200">
                          <a:solidFill>
                            <a:schemeClr val="dk1"/>
                          </a:solidFill>
                          <a:latin typeface="Calibri Light" panose="020F0302020204030204"/>
                          <a:ea typeface="微软雅黑 Light" panose="020B0502040204020203" charset="-122"/>
                        </a:defRPr>
                      </a:lvl2pPr>
                      <a:lvl3pPr marL="685800" algn="l" defTabSz="685800" rtl="0" eaLnBrk="1" latinLnBrk="0" hangingPunct="1">
                        <a:defRPr sz="1350" kern="1200">
                          <a:solidFill>
                            <a:schemeClr val="dk1"/>
                          </a:solidFill>
                          <a:latin typeface="Calibri Light" panose="020F0302020204030204"/>
                          <a:ea typeface="微软雅黑 Light" panose="020B0502040204020203" charset="-122"/>
                        </a:defRPr>
                      </a:lvl3pPr>
                      <a:lvl4pPr marL="1028700" algn="l" defTabSz="685800" rtl="0" eaLnBrk="1" latinLnBrk="0" hangingPunct="1">
                        <a:defRPr sz="1350" kern="1200">
                          <a:solidFill>
                            <a:schemeClr val="dk1"/>
                          </a:solidFill>
                          <a:latin typeface="Calibri Light" panose="020F0302020204030204"/>
                          <a:ea typeface="微软雅黑 Light" panose="020B0502040204020203" charset="-122"/>
                        </a:defRPr>
                      </a:lvl4pPr>
                      <a:lvl5pPr marL="1371600" algn="l" defTabSz="685800" rtl="0" eaLnBrk="1" latinLnBrk="0" hangingPunct="1">
                        <a:defRPr sz="1350" kern="1200">
                          <a:solidFill>
                            <a:schemeClr val="dk1"/>
                          </a:solidFill>
                          <a:latin typeface="Calibri Light" panose="020F0302020204030204"/>
                          <a:ea typeface="微软雅黑 Light" panose="020B0502040204020203" charset="-122"/>
                        </a:defRPr>
                      </a:lvl5pPr>
                      <a:lvl6pPr marL="1714500" algn="l" defTabSz="685800" rtl="0" eaLnBrk="1" latinLnBrk="0" hangingPunct="1">
                        <a:defRPr sz="1350" kern="1200">
                          <a:solidFill>
                            <a:schemeClr val="dk1"/>
                          </a:solidFill>
                          <a:latin typeface="Calibri Light" panose="020F0302020204030204"/>
                          <a:ea typeface="微软雅黑 Light" panose="020B0502040204020203" charset="-122"/>
                        </a:defRPr>
                      </a:lvl6pPr>
                      <a:lvl7pPr marL="2057400" algn="l" defTabSz="685800" rtl="0" eaLnBrk="1" latinLnBrk="0" hangingPunct="1">
                        <a:defRPr sz="1350" kern="1200">
                          <a:solidFill>
                            <a:schemeClr val="dk1"/>
                          </a:solidFill>
                          <a:latin typeface="Calibri Light" panose="020F0302020204030204"/>
                          <a:ea typeface="微软雅黑 Light" panose="020B0502040204020203" charset="-122"/>
                        </a:defRPr>
                      </a:lvl7pPr>
                      <a:lvl8pPr marL="2400300" algn="l" defTabSz="685800" rtl="0" eaLnBrk="1" latinLnBrk="0" hangingPunct="1">
                        <a:defRPr sz="1350" kern="1200">
                          <a:solidFill>
                            <a:schemeClr val="dk1"/>
                          </a:solidFill>
                          <a:latin typeface="Calibri Light" panose="020F0302020204030204"/>
                          <a:ea typeface="微软雅黑 Light" panose="020B0502040204020203" charset="-122"/>
                        </a:defRPr>
                      </a:lvl8pPr>
                      <a:lvl9pPr marL="2743200" algn="l" defTabSz="685800" rtl="0" eaLnBrk="1" latinLnBrk="0" hangingPunct="1">
                        <a:defRPr sz="1350" kern="1200">
                          <a:solidFill>
                            <a:schemeClr val="dk1"/>
                          </a:solidFill>
                          <a:latin typeface="Calibri Light" panose="020F0302020204030204"/>
                          <a:ea typeface="微软雅黑 Light" panose="020B0502040204020203" charset="-122"/>
                        </a:defRPr>
                      </a:lvl9pPr>
                    </a:lstStyle>
                    <a:p>
                      <a:pPr algn="ctr">
                        <a:lnSpc>
                          <a:spcPct val="200000"/>
                        </a:lnSpc>
                      </a:pPr>
                      <a:r>
                        <a:rPr lang="en-US" altLang="zh-CN" sz="1400">
                          <a:solidFill>
                            <a:srgbClr val="613620"/>
                          </a:solidFill>
                        </a:rPr>
                        <a:t>4400</a:t>
                      </a:r>
                      <a:endParaRPr lang="zh-CN" altLang="en-US" sz="1400">
                        <a:solidFill>
                          <a:srgbClr val="613620"/>
                        </a:solidFill>
                      </a:endParaRPr>
                    </a:p>
                  </a:txBody>
                  <a:tcPr marT="45740" marB="45740">
                    <a:lnL w="12700" cap="flat" cmpd="sng" algn="ctr">
                      <a:solidFill>
                        <a:srgbClr val="C51729"/>
                      </a:solidFill>
                      <a:prstDash val="solid"/>
                      <a:round/>
                      <a:headEnd type="none" w="med" len="med"/>
                      <a:tailEnd type="none" w="med" len="med"/>
                    </a:lnL>
                    <a:lnR w="12700" cap="flat" cmpd="sng" algn="ctr">
                      <a:solidFill>
                        <a:srgbClr val="C51729"/>
                      </a:solidFill>
                      <a:prstDash val="solid"/>
                      <a:round/>
                      <a:headEnd type="none" w="med" len="med"/>
                      <a:tailEnd type="none" w="med" len="med"/>
                    </a:lnR>
                    <a:lnT w="12700" cap="flat" cmpd="sng" algn="ctr">
                      <a:solidFill>
                        <a:srgbClr val="C51729"/>
                      </a:solidFill>
                      <a:prstDash val="solid"/>
                      <a:round/>
                      <a:headEnd type="none" w="med" len="med"/>
                      <a:tailEnd type="none" w="med" len="med"/>
                    </a:lnT>
                    <a:lnB w="12700" cap="flat" cmpd="sng" algn="ctr">
                      <a:solidFill>
                        <a:srgbClr val="C5172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48" name="Rectangle 15"/>
          <p:cNvSpPr>
            <a:spLocks noChangeArrowheads="1"/>
          </p:cNvSpPr>
          <p:nvPr/>
        </p:nvSpPr>
        <p:spPr bwMode="auto">
          <a:xfrm>
            <a:off x="450957" y="770513"/>
            <a:ext cx="597673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微软雅黑" panose="020B0503020204020204" charset="-122"/>
              </a:defRPr>
            </a:lvl1pPr>
            <a:lvl2pPr marL="742950" indent="-285750">
              <a:defRPr sz="1300">
                <a:solidFill>
                  <a:schemeClr val="tx1"/>
                </a:solidFill>
                <a:latin typeface="Arial" panose="020B0604020202020204" pitchFamily="34" charset="0"/>
                <a:ea typeface="微软雅黑" panose="020B0503020204020204" charset="-122"/>
              </a:defRPr>
            </a:lvl2pPr>
            <a:lvl3pPr marL="1143000" indent="-228600">
              <a:defRPr sz="1300">
                <a:solidFill>
                  <a:schemeClr val="tx1"/>
                </a:solidFill>
                <a:latin typeface="Arial" panose="020B0604020202020204" pitchFamily="34" charset="0"/>
                <a:ea typeface="微软雅黑" panose="020B0503020204020204" charset="-122"/>
              </a:defRPr>
            </a:lvl3pPr>
            <a:lvl4pPr marL="1600200" indent="-228600">
              <a:defRPr sz="1300">
                <a:solidFill>
                  <a:schemeClr val="tx1"/>
                </a:solidFill>
                <a:latin typeface="Arial" panose="020B0604020202020204" pitchFamily="34" charset="0"/>
                <a:ea typeface="微软雅黑" panose="020B0503020204020204" charset="-122"/>
              </a:defRPr>
            </a:lvl4pPr>
            <a:lvl5pPr marL="2057400" indent="-228600">
              <a:defRPr sz="1300">
                <a:solidFill>
                  <a:schemeClr val="tx1"/>
                </a:solidFill>
                <a:latin typeface="Arial" panose="020B0604020202020204" pitchFamily="34" charset="0"/>
                <a:ea typeface="微软雅黑" panose="020B0503020204020204" charset="-122"/>
              </a:defRPr>
            </a:lvl5pPr>
            <a:lvl6pPr marL="25146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6pPr>
            <a:lvl7pPr marL="29718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7pPr>
            <a:lvl8pPr marL="34290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8pPr>
            <a:lvl9pPr marL="38862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defTabSz="914400" eaLnBrk="1" hangingPunct="1">
              <a:lnSpc>
                <a:spcPct val="150000"/>
              </a:lnSpc>
              <a:defRPr/>
            </a:pPr>
            <a:r>
              <a:rPr lang="en-US" altLang="zh-CN" sz="1050">
                <a:solidFill>
                  <a:srgbClr val="613620"/>
                </a:solidFill>
                <a:latin typeface="Calibri" panose="020F0502020204030204" pitchFamily="34" charset="0"/>
              </a:rPr>
              <a:t>Lorem ipsum dolor sit amet, consectetur adipiscing elit. Quisque ultrices venenatis ultrices. Duis et lectus sapien. Etiam tempor sodales gravida. </a:t>
            </a:r>
            <a:endParaRPr lang="vi-VN" altLang="zh-CN" sz="1050">
              <a:solidFill>
                <a:srgbClr val="613620"/>
              </a:solidFill>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397885"/>
            <a:ext cx="5486400" cy="28093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14"/>
          <p:cNvSpPr txBox="1">
            <a:spLocks noChangeArrowheads="1"/>
          </p:cNvSpPr>
          <p:nvPr/>
        </p:nvSpPr>
        <p:spPr bwMode="auto">
          <a:xfrm>
            <a:off x="395288" y="2198437"/>
            <a:ext cx="20457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2800" b="1" dirty="0">
                <a:solidFill>
                  <a:prstClr val="white"/>
                </a:solidFill>
                <a:latin typeface="+mn-ea"/>
                <a:ea typeface="+mn-ea"/>
              </a:rPr>
              <a:t>01.</a:t>
            </a:r>
            <a:r>
              <a:rPr lang="zh-CN" altLang="en-US" sz="2800" b="1" dirty="0">
                <a:solidFill>
                  <a:prstClr val="white"/>
                </a:solidFill>
                <a:latin typeface="+mn-ea"/>
                <a:ea typeface="+mn-ea"/>
              </a:rPr>
              <a:t>项目简介</a:t>
            </a:r>
            <a:endParaRPr lang="en-US" altLang="zh-CN" sz="2800" b="1" dirty="0">
              <a:solidFill>
                <a:prstClr val="white"/>
              </a:solidFill>
              <a:latin typeface="+mn-ea"/>
              <a:ea typeface="+mn-ea"/>
            </a:endParaRPr>
          </a:p>
        </p:txBody>
      </p:sp>
      <p:sp>
        <p:nvSpPr>
          <p:cNvPr id="16" name="Rectangle 15"/>
          <p:cNvSpPr>
            <a:spLocks noChangeArrowheads="1"/>
          </p:cNvSpPr>
          <p:nvPr/>
        </p:nvSpPr>
        <p:spPr bwMode="auto">
          <a:xfrm>
            <a:off x="395288" y="2721657"/>
            <a:ext cx="3549176" cy="79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微软雅黑" panose="020B0503020204020204" charset="-122"/>
              </a:defRPr>
            </a:lvl1pPr>
            <a:lvl2pPr marL="742950" indent="-285750">
              <a:defRPr sz="1300">
                <a:solidFill>
                  <a:schemeClr val="tx1"/>
                </a:solidFill>
                <a:latin typeface="Arial" panose="020B0604020202020204" pitchFamily="34" charset="0"/>
                <a:ea typeface="微软雅黑" panose="020B0503020204020204" charset="-122"/>
              </a:defRPr>
            </a:lvl2pPr>
            <a:lvl3pPr marL="1143000" indent="-228600">
              <a:defRPr sz="1300">
                <a:solidFill>
                  <a:schemeClr val="tx1"/>
                </a:solidFill>
                <a:latin typeface="Arial" panose="020B0604020202020204" pitchFamily="34" charset="0"/>
                <a:ea typeface="微软雅黑" panose="020B0503020204020204" charset="-122"/>
              </a:defRPr>
            </a:lvl3pPr>
            <a:lvl4pPr marL="1600200" indent="-228600">
              <a:defRPr sz="1300">
                <a:solidFill>
                  <a:schemeClr val="tx1"/>
                </a:solidFill>
                <a:latin typeface="Arial" panose="020B0604020202020204" pitchFamily="34" charset="0"/>
                <a:ea typeface="微软雅黑" panose="020B0503020204020204" charset="-122"/>
              </a:defRPr>
            </a:lvl4pPr>
            <a:lvl5pPr marL="2057400" indent="-228600">
              <a:defRPr sz="1300">
                <a:solidFill>
                  <a:schemeClr val="tx1"/>
                </a:solidFill>
                <a:latin typeface="Arial" panose="020B0604020202020204" pitchFamily="34" charset="0"/>
                <a:ea typeface="微软雅黑" panose="020B0503020204020204" charset="-122"/>
              </a:defRPr>
            </a:lvl5pPr>
            <a:lvl6pPr marL="25146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6pPr>
            <a:lvl7pPr marL="29718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7pPr>
            <a:lvl8pPr marL="34290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8pPr>
            <a:lvl9pPr marL="38862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defTabSz="914400" eaLnBrk="1" hangingPunct="1">
              <a:lnSpc>
                <a:spcPct val="150000"/>
              </a:lnSpc>
              <a:defRPr/>
            </a:pPr>
            <a:r>
              <a:rPr lang="en-US" altLang="zh-CN" sz="1050">
                <a:solidFill>
                  <a:schemeClr val="bg1"/>
                </a:solidFill>
                <a:latin typeface="Calibri" panose="020F0502020204030204" pitchFamily="34" charset="0"/>
              </a:rPr>
              <a:t>Lorem ipsum dolor sit amet, consectetur adipiscing elit. Quisque ultrices venenatis ultrices. Duis et lectus sapien. Etiam tempor sodales gravida. </a:t>
            </a:r>
            <a:endParaRPr lang="vi-VN" altLang="zh-CN" sz="1050">
              <a:solidFill>
                <a:schemeClr val="bg1"/>
              </a:solidFill>
              <a:latin typeface="Calibri" panose="020F0502020204030204" pitchFamily="34" charset="0"/>
            </a:endParaRPr>
          </a:p>
        </p:txBody>
      </p:sp>
    </p:spTree>
  </p:cSld>
  <p:clrMapOvr>
    <a:masterClrMapping/>
  </p:clrMapOvr>
  <p:transition spd="med" advTm="0">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13452" t="14827" b="11751"/>
          <a:stretch>
            <a:fillRect/>
          </a:stretch>
        </p:blipFill>
        <p:spPr>
          <a:xfrm>
            <a:off x="-17929" y="1"/>
            <a:ext cx="9161929" cy="5181600"/>
          </a:xfrm>
          <a:prstGeom prst="rect">
            <a:avLst/>
          </a:prstGeom>
        </p:spPr>
      </p:pic>
      <p:sp>
        <p:nvSpPr>
          <p:cNvPr id="4" name="矩形 3"/>
          <p:cNvSpPr/>
          <p:nvPr/>
        </p:nvSpPr>
        <p:spPr>
          <a:xfrm>
            <a:off x="5327780" y="1744824"/>
            <a:ext cx="3816220" cy="2050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2"/>
          <p:cNvSpPr>
            <a:spLocks noGrp="1"/>
          </p:cNvSpPr>
          <p:nvPr>
            <p:ph type="title"/>
          </p:nvPr>
        </p:nvSpPr>
        <p:spPr>
          <a:prstGeom prst="rect">
            <a:avLst/>
          </a:prstGeom>
        </p:spPr>
        <p:txBody>
          <a:bodyPr/>
          <a:lstStyle/>
          <a:p>
            <a:r>
              <a:rPr lang="en-US" altLang="zh-CN" sz="1600">
                <a:solidFill>
                  <a:srgbClr val="C51729"/>
                </a:solidFill>
              </a:rPr>
              <a:t>1.1 </a:t>
            </a:r>
            <a:r>
              <a:rPr lang="zh-CN" altLang="en-US" sz="1600">
                <a:solidFill>
                  <a:srgbClr val="C51729"/>
                </a:solidFill>
              </a:rPr>
              <a:t>项目简介</a:t>
            </a:r>
          </a:p>
        </p:txBody>
      </p:sp>
      <p:sp>
        <p:nvSpPr>
          <p:cNvPr id="33" name="文本框 19"/>
          <p:cNvSpPr txBox="1">
            <a:spLocks noChangeArrowheads="1"/>
          </p:cNvSpPr>
          <p:nvPr/>
        </p:nvSpPr>
        <p:spPr bwMode="auto">
          <a:xfrm>
            <a:off x="5515786" y="2005374"/>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0" cap="none" spc="0" normalizeH="0" baseline="0" noProof="0">
                <a:ln>
                  <a:noFill/>
                </a:ln>
                <a:solidFill>
                  <a:schemeClr val="bg1"/>
                </a:solidFill>
                <a:uLnTx/>
                <a:uFillTx/>
                <a:sym typeface="Arial" panose="020B0604020202020204" pitchFamily="34" charset="0"/>
              </a:rPr>
              <a:t>项目简介</a:t>
            </a:r>
          </a:p>
        </p:txBody>
      </p:sp>
      <p:sp>
        <p:nvSpPr>
          <p:cNvPr id="34" name="文本框 20"/>
          <p:cNvSpPr txBox="1">
            <a:spLocks noChangeArrowheads="1"/>
          </p:cNvSpPr>
          <p:nvPr/>
        </p:nvSpPr>
        <p:spPr bwMode="auto">
          <a:xfrm>
            <a:off x="5515786" y="2416797"/>
            <a:ext cx="21002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0" cap="none" spc="0" normalizeH="0" baseline="0" noProof="0">
                <a:ln>
                  <a:noFill/>
                </a:ln>
                <a:solidFill>
                  <a:schemeClr val="bg1"/>
                </a:solidFill>
                <a:uLnTx/>
                <a:uFillTx/>
                <a:sym typeface="Arial" panose="020B0604020202020204" pitchFamily="34" charset="0"/>
              </a:rPr>
              <a:t>Project description</a:t>
            </a:r>
            <a:endParaRPr kumimoji="0" lang="zh-CN" altLang="en-US" sz="2000" b="1" i="0" u="none" strike="noStrike" kern="0" cap="none" spc="0" normalizeH="0" baseline="0" noProof="0">
              <a:ln>
                <a:noFill/>
              </a:ln>
              <a:solidFill>
                <a:schemeClr val="bg1"/>
              </a:solidFill>
              <a:uLnTx/>
              <a:uFillTx/>
              <a:sym typeface="Arial" panose="020B0604020202020204" pitchFamily="34" charset="0"/>
            </a:endParaRPr>
          </a:p>
        </p:txBody>
      </p:sp>
      <p:sp>
        <p:nvSpPr>
          <p:cNvPr id="41" name="矩形 40"/>
          <p:cNvSpPr/>
          <p:nvPr/>
        </p:nvSpPr>
        <p:spPr>
          <a:xfrm>
            <a:off x="0" y="148513"/>
            <a:ext cx="441434" cy="608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15"/>
          <p:cNvSpPr>
            <a:spLocks noChangeArrowheads="1"/>
          </p:cNvSpPr>
          <p:nvPr/>
        </p:nvSpPr>
        <p:spPr bwMode="auto">
          <a:xfrm>
            <a:off x="5515786" y="2796555"/>
            <a:ext cx="3549176"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微软雅黑" panose="020B0503020204020204" charset="-122"/>
              </a:defRPr>
            </a:lvl1pPr>
            <a:lvl2pPr marL="742950" indent="-285750">
              <a:defRPr sz="1300">
                <a:solidFill>
                  <a:schemeClr val="tx1"/>
                </a:solidFill>
                <a:latin typeface="Arial" panose="020B0604020202020204" pitchFamily="34" charset="0"/>
                <a:ea typeface="微软雅黑" panose="020B0503020204020204" charset="-122"/>
              </a:defRPr>
            </a:lvl2pPr>
            <a:lvl3pPr marL="1143000" indent="-228600">
              <a:defRPr sz="1300">
                <a:solidFill>
                  <a:schemeClr val="tx1"/>
                </a:solidFill>
                <a:latin typeface="Arial" panose="020B0604020202020204" pitchFamily="34" charset="0"/>
                <a:ea typeface="微软雅黑" panose="020B0503020204020204" charset="-122"/>
              </a:defRPr>
            </a:lvl3pPr>
            <a:lvl4pPr marL="1600200" indent="-228600">
              <a:defRPr sz="1300">
                <a:solidFill>
                  <a:schemeClr val="tx1"/>
                </a:solidFill>
                <a:latin typeface="Arial" panose="020B0604020202020204" pitchFamily="34" charset="0"/>
                <a:ea typeface="微软雅黑" panose="020B0503020204020204" charset="-122"/>
              </a:defRPr>
            </a:lvl4pPr>
            <a:lvl5pPr marL="2057400" indent="-228600">
              <a:defRPr sz="1300">
                <a:solidFill>
                  <a:schemeClr val="tx1"/>
                </a:solidFill>
                <a:latin typeface="Arial" panose="020B0604020202020204" pitchFamily="34" charset="0"/>
                <a:ea typeface="微软雅黑" panose="020B0503020204020204" charset="-122"/>
              </a:defRPr>
            </a:lvl5pPr>
            <a:lvl6pPr marL="25146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6pPr>
            <a:lvl7pPr marL="29718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7pPr>
            <a:lvl8pPr marL="34290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8pPr>
            <a:lvl9pPr marL="38862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defTabSz="914400" eaLnBrk="1" hangingPunct="1">
              <a:lnSpc>
                <a:spcPct val="150000"/>
              </a:lnSpc>
              <a:defRPr/>
            </a:pPr>
            <a:r>
              <a:rPr lang="en-US" altLang="zh-CN" sz="1050">
                <a:solidFill>
                  <a:schemeClr val="bg1"/>
                </a:solidFill>
                <a:latin typeface="+mn-lt"/>
              </a:rPr>
              <a:t>Lorem ipsum dolor sit amet, consectetur adipiscing elit. Quisque ultrices venenatis ultrices. Duis et lectus sapien. Etiam tempor sodales gravida. </a:t>
            </a:r>
            <a:endParaRPr lang="vi-VN" altLang="zh-CN" sz="1050">
              <a:solidFill>
                <a:schemeClr val="bg1"/>
              </a:solidFill>
              <a:latin typeface="+mn-lt"/>
            </a:endParaRPr>
          </a:p>
        </p:txBody>
      </p:sp>
    </p:spTree>
  </p:cSld>
  <p:clrMapOvr>
    <a:masterClrMapping/>
  </p:clrMapOvr>
  <p:transition spd="slow" advTm="0">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7" name="组合 6"/>
          <p:cNvGrpSpPr/>
          <p:nvPr/>
        </p:nvGrpSpPr>
        <p:grpSpPr>
          <a:xfrm flipV="1">
            <a:off x="0" y="5056414"/>
            <a:ext cx="9144000" cy="87086"/>
            <a:chOff x="1239791" y="3373704"/>
            <a:chExt cx="5327375" cy="56535"/>
          </a:xfrm>
        </p:grpSpPr>
        <p:sp>
          <p:nvSpPr>
            <p:cNvPr id="8" name="矩形 7"/>
            <p:cNvSpPr/>
            <p:nvPr/>
          </p:nvSpPr>
          <p:spPr>
            <a:xfrm>
              <a:off x="1239791" y="3373704"/>
              <a:ext cx="1068443" cy="56535"/>
            </a:xfrm>
            <a:prstGeom prst="rect">
              <a:avLst/>
            </a:prstGeom>
            <a:solidFill>
              <a:srgbClr val="2E5660"/>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9" name="矩形 8"/>
            <p:cNvSpPr/>
            <p:nvPr/>
          </p:nvSpPr>
          <p:spPr>
            <a:xfrm>
              <a:off x="5498723" y="3373704"/>
              <a:ext cx="1068443" cy="56535"/>
            </a:xfrm>
            <a:prstGeom prst="rect">
              <a:avLst/>
            </a:prstGeom>
            <a:solidFill>
              <a:srgbClr val="CAA884"/>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10" name="矩形 9"/>
            <p:cNvSpPr/>
            <p:nvPr/>
          </p:nvSpPr>
          <p:spPr>
            <a:xfrm>
              <a:off x="2305265" y="3373704"/>
              <a:ext cx="1068443" cy="56535"/>
            </a:xfrm>
            <a:prstGeom prst="rect">
              <a:avLst/>
            </a:prstGeom>
            <a:solidFill>
              <a:srgbClr val="613620"/>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11" name="矩形 10"/>
            <p:cNvSpPr/>
            <p:nvPr/>
          </p:nvSpPr>
          <p:spPr>
            <a:xfrm>
              <a:off x="4433247" y="3373704"/>
              <a:ext cx="1068443" cy="56535"/>
            </a:xfrm>
            <a:prstGeom prst="rect">
              <a:avLst/>
            </a:prstGeom>
            <a:solidFill>
              <a:srgbClr val="C51729"/>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12" name="矩形 11"/>
            <p:cNvSpPr/>
            <p:nvPr/>
          </p:nvSpPr>
          <p:spPr>
            <a:xfrm>
              <a:off x="3370741" y="3373704"/>
              <a:ext cx="1068443" cy="56535"/>
            </a:xfrm>
            <a:prstGeom prst="rect">
              <a:avLst/>
            </a:prstGeom>
            <a:solidFill>
              <a:srgbClr val="D8D8D8"/>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grpSp>
      <p:sp>
        <p:nvSpPr>
          <p:cNvPr id="3" name="标题 2"/>
          <p:cNvSpPr>
            <a:spLocks noGrp="1"/>
          </p:cNvSpPr>
          <p:nvPr>
            <p:ph type="title"/>
          </p:nvPr>
        </p:nvSpPr>
        <p:spPr/>
        <p:txBody>
          <a:bodyPr/>
          <a:lstStyle/>
          <a:p>
            <a:r>
              <a:rPr lang="en-US" altLang="zh-CN"/>
              <a:t>1.2 </a:t>
            </a:r>
            <a:r>
              <a:rPr lang="zh-CN" altLang="en-US"/>
              <a:t>商业模式</a:t>
            </a:r>
          </a:p>
        </p:txBody>
      </p:sp>
      <p:sp>
        <p:nvSpPr>
          <p:cNvPr id="59" name="Freeform 12"/>
          <p:cNvSpPr>
            <a:spLocks noEditPoints="1"/>
          </p:cNvSpPr>
          <p:nvPr/>
        </p:nvSpPr>
        <p:spPr bwMode="auto">
          <a:xfrm>
            <a:off x="2060258" y="1602967"/>
            <a:ext cx="1096955" cy="1077891"/>
          </a:xfrm>
          <a:custGeom>
            <a:avLst/>
            <a:gdLst>
              <a:gd name="T0" fmla="*/ 314 w 316"/>
              <a:gd name="T1" fmla="*/ 137 h 310"/>
              <a:gd name="T2" fmla="*/ 274 w 316"/>
              <a:gd name="T3" fmla="*/ 101 h 310"/>
              <a:gd name="T4" fmla="*/ 296 w 316"/>
              <a:gd name="T5" fmla="*/ 78 h 310"/>
              <a:gd name="T6" fmla="*/ 274 w 316"/>
              <a:gd name="T7" fmla="*/ 49 h 310"/>
              <a:gd name="T8" fmla="*/ 220 w 316"/>
              <a:gd name="T9" fmla="*/ 43 h 310"/>
              <a:gd name="T10" fmla="*/ 224 w 316"/>
              <a:gd name="T11" fmla="*/ 12 h 310"/>
              <a:gd name="T12" fmla="*/ 191 w 316"/>
              <a:gd name="T13" fmla="*/ 1 h 310"/>
              <a:gd name="T14" fmla="*/ 143 w 316"/>
              <a:gd name="T15" fmla="*/ 28 h 310"/>
              <a:gd name="T16" fmla="*/ 128 w 316"/>
              <a:gd name="T17" fmla="*/ 0 h 310"/>
              <a:gd name="T18" fmla="*/ 94 w 316"/>
              <a:gd name="T19" fmla="*/ 11 h 310"/>
              <a:gd name="T20" fmla="*/ 71 w 316"/>
              <a:gd name="T21" fmla="*/ 61 h 310"/>
              <a:gd name="T22" fmla="*/ 43 w 316"/>
              <a:gd name="T23" fmla="*/ 47 h 310"/>
              <a:gd name="T24" fmla="*/ 22 w 316"/>
              <a:gd name="T25" fmla="*/ 77 h 310"/>
              <a:gd name="T26" fmla="*/ 33 w 316"/>
              <a:gd name="T27" fmla="*/ 130 h 310"/>
              <a:gd name="T28" fmla="*/ 2 w 316"/>
              <a:gd name="T29" fmla="*/ 136 h 310"/>
              <a:gd name="T30" fmla="*/ 1 w 316"/>
              <a:gd name="T31" fmla="*/ 172 h 310"/>
              <a:gd name="T32" fmla="*/ 32 w 316"/>
              <a:gd name="T33" fmla="*/ 179 h 310"/>
              <a:gd name="T34" fmla="*/ 21 w 316"/>
              <a:gd name="T35" fmla="*/ 232 h 310"/>
              <a:gd name="T36" fmla="*/ 42 w 316"/>
              <a:gd name="T37" fmla="*/ 261 h 310"/>
              <a:gd name="T38" fmla="*/ 70 w 316"/>
              <a:gd name="T39" fmla="*/ 248 h 310"/>
              <a:gd name="T40" fmla="*/ 92 w 316"/>
              <a:gd name="T41" fmla="*/ 298 h 310"/>
              <a:gd name="T42" fmla="*/ 126 w 316"/>
              <a:gd name="T43" fmla="*/ 309 h 310"/>
              <a:gd name="T44" fmla="*/ 142 w 316"/>
              <a:gd name="T45" fmla="*/ 282 h 310"/>
              <a:gd name="T46" fmla="*/ 189 w 316"/>
              <a:gd name="T47" fmla="*/ 309 h 310"/>
              <a:gd name="T48" fmla="*/ 223 w 316"/>
              <a:gd name="T49" fmla="*/ 299 h 310"/>
              <a:gd name="T50" fmla="*/ 220 w 316"/>
              <a:gd name="T51" fmla="*/ 267 h 310"/>
              <a:gd name="T52" fmla="*/ 274 w 316"/>
              <a:gd name="T53" fmla="*/ 261 h 310"/>
              <a:gd name="T54" fmla="*/ 295 w 316"/>
              <a:gd name="T55" fmla="*/ 233 h 310"/>
              <a:gd name="T56" fmla="*/ 274 w 316"/>
              <a:gd name="T57" fmla="*/ 209 h 310"/>
              <a:gd name="T58" fmla="*/ 314 w 316"/>
              <a:gd name="T59" fmla="*/ 173 h 310"/>
              <a:gd name="T60" fmla="*/ 316 w 316"/>
              <a:gd name="T61" fmla="*/ 155 h 310"/>
              <a:gd name="T62" fmla="*/ 158 w 316"/>
              <a:gd name="T63" fmla="*/ 248 h 310"/>
              <a:gd name="T64" fmla="*/ 158 w 316"/>
              <a:gd name="T65" fmla="*/ 62 h 310"/>
              <a:gd name="T66" fmla="*/ 158 w 316"/>
              <a:gd name="T67" fmla="*/ 24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310">
                <a:moveTo>
                  <a:pt x="315" y="137"/>
                </a:moveTo>
                <a:cubicBezTo>
                  <a:pt x="314" y="137"/>
                  <a:pt x="314" y="137"/>
                  <a:pt x="314" y="137"/>
                </a:cubicBezTo>
                <a:cubicBezTo>
                  <a:pt x="284" y="131"/>
                  <a:pt x="284" y="131"/>
                  <a:pt x="284" y="131"/>
                </a:cubicBezTo>
                <a:cubicBezTo>
                  <a:pt x="274" y="101"/>
                  <a:pt x="274" y="101"/>
                  <a:pt x="274" y="101"/>
                </a:cubicBezTo>
                <a:cubicBezTo>
                  <a:pt x="295" y="78"/>
                  <a:pt x="295" y="78"/>
                  <a:pt x="295" y="78"/>
                </a:cubicBezTo>
                <a:cubicBezTo>
                  <a:pt x="296" y="78"/>
                  <a:pt x="296" y="78"/>
                  <a:pt x="296" y="78"/>
                </a:cubicBezTo>
                <a:cubicBezTo>
                  <a:pt x="290" y="67"/>
                  <a:pt x="282" y="57"/>
                  <a:pt x="274" y="48"/>
                </a:cubicBezTo>
                <a:cubicBezTo>
                  <a:pt x="274" y="49"/>
                  <a:pt x="274" y="49"/>
                  <a:pt x="274" y="49"/>
                </a:cubicBezTo>
                <a:cubicBezTo>
                  <a:pt x="246" y="61"/>
                  <a:pt x="246" y="61"/>
                  <a:pt x="246" y="61"/>
                </a:cubicBezTo>
                <a:cubicBezTo>
                  <a:pt x="220" y="43"/>
                  <a:pt x="220" y="43"/>
                  <a:pt x="220" y="43"/>
                </a:cubicBezTo>
                <a:cubicBezTo>
                  <a:pt x="223" y="12"/>
                  <a:pt x="223" y="12"/>
                  <a:pt x="223" y="12"/>
                </a:cubicBezTo>
                <a:cubicBezTo>
                  <a:pt x="224" y="12"/>
                  <a:pt x="224" y="12"/>
                  <a:pt x="224" y="12"/>
                </a:cubicBezTo>
                <a:cubicBezTo>
                  <a:pt x="213" y="7"/>
                  <a:pt x="202" y="3"/>
                  <a:pt x="190" y="0"/>
                </a:cubicBezTo>
                <a:cubicBezTo>
                  <a:pt x="191" y="1"/>
                  <a:pt x="191" y="1"/>
                  <a:pt x="191" y="1"/>
                </a:cubicBezTo>
                <a:cubicBezTo>
                  <a:pt x="175" y="28"/>
                  <a:pt x="175" y="28"/>
                  <a:pt x="175" y="28"/>
                </a:cubicBezTo>
                <a:cubicBezTo>
                  <a:pt x="143" y="28"/>
                  <a:pt x="143" y="28"/>
                  <a:pt x="143" y="28"/>
                </a:cubicBezTo>
                <a:cubicBezTo>
                  <a:pt x="128" y="1"/>
                  <a:pt x="128" y="1"/>
                  <a:pt x="128" y="1"/>
                </a:cubicBezTo>
                <a:cubicBezTo>
                  <a:pt x="128" y="0"/>
                  <a:pt x="128" y="0"/>
                  <a:pt x="128" y="0"/>
                </a:cubicBezTo>
                <a:cubicBezTo>
                  <a:pt x="116" y="2"/>
                  <a:pt x="104" y="6"/>
                  <a:pt x="93" y="11"/>
                </a:cubicBezTo>
                <a:cubicBezTo>
                  <a:pt x="94" y="11"/>
                  <a:pt x="94" y="11"/>
                  <a:pt x="94" y="11"/>
                </a:cubicBezTo>
                <a:cubicBezTo>
                  <a:pt x="97" y="43"/>
                  <a:pt x="97" y="43"/>
                  <a:pt x="97" y="43"/>
                </a:cubicBezTo>
                <a:cubicBezTo>
                  <a:pt x="71" y="61"/>
                  <a:pt x="71" y="61"/>
                  <a:pt x="71" y="61"/>
                </a:cubicBezTo>
                <a:cubicBezTo>
                  <a:pt x="43" y="48"/>
                  <a:pt x="43" y="48"/>
                  <a:pt x="43" y="48"/>
                </a:cubicBezTo>
                <a:cubicBezTo>
                  <a:pt x="43" y="47"/>
                  <a:pt x="43" y="47"/>
                  <a:pt x="43" y="47"/>
                </a:cubicBezTo>
                <a:cubicBezTo>
                  <a:pt x="34" y="56"/>
                  <a:pt x="27" y="66"/>
                  <a:pt x="21" y="77"/>
                </a:cubicBezTo>
                <a:cubicBezTo>
                  <a:pt x="22" y="77"/>
                  <a:pt x="22" y="77"/>
                  <a:pt x="22" y="77"/>
                </a:cubicBezTo>
                <a:cubicBezTo>
                  <a:pt x="43" y="100"/>
                  <a:pt x="43" y="100"/>
                  <a:pt x="43" y="100"/>
                </a:cubicBezTo>
                <a:cubicBezTo>
                  <a:pt x="33" y="130"/>
                  <a:pt x="33" y="130"/>
                  <a:pt x="33" y="130"/>
                </a:cubicBezTo>
                <a:cubicBezTo>
                  <a:pt x="2" y="136"/>
                  <a:pt x="2" y="136"/>
                  <a:pt x="2" y="136"/>
                </a:cubicBezTo>
                <a:cubicBezTo>
                  <a:pt x="2" y="136"/>
                  <a:pt x="2" y="136"/>
                  <a:pt x="2" y="136"/>
                </a:cubicBezTo>
                <a:cubicBezTo>
                  <a:pt x="1" y="142"/>
                  <a:pt x="0" y="148"/>
                  <a:pt x="0" y="155"/>
                </a:cubicBezTo>
                <a:cubicBezTo>
                  <a:pt x="0" y="161"/>
                  <a:pt x="1" y="167"/>
                  <a:pt x="1" y="172"/>
                </a:cubicBezTo>
                <a:cubicBezTo>
                  <a:pt x="2" y="172"/>
                  <a:pt x="2" y="172"/>
                  <a:pt x="2" y="172"/>
                </a:cubicBezTo>
                <a:cubicBezTo>
                  <a:pt x="32" y="179"/>
                  <a:pt x="32" y="179"/>
                  <a:pt x="32" y="179"/>
                </a:cubicBezTo>
                <a:cubicBezTo>
                  <a:pt x="42" y="208"/>
                  <a:pt x="42" y="208"/>
                  <a:pt x="42" y="208"/>
                </a:cubicBezTo>
                <a:cubicBezTo>
                  <a:pt x="21" y="232"/>
                  <a:pt x="21" y="232"/>
                  <a:pt x="21" y="232"/>
                </a:cubicBezTo>
                <a:cubicBezTo>
                  <a:pt x="20" y="232"/>
                  <a:pt x="20" y="232"/>
                  <a:pt x="20" y="232"/>
                </a:cubicBezTo>
                <a:cubicBezTo>
                  <a:pt x="26" y="242"/>
                  <a:pt x="33" y="252"/>
                  <a:pt x="42" y="261"/>
                </a:cubicBezTo>
                <a:cubicBezTo>
                  <a:pt x="42" y="261"/>
                  <a:pt x="42" y="261"/>
                  <a:pt x="42" y="261"/>
                </a:cubicBezTo>
                <a:cubicBezTo>
                  <a:pt x="70" y="248"/>
                  <a:pt x="70" y="248"/>
                  <a:pt x="70" y="248"/>
                </a:cubicBezTo>
                <a:cubicBezTo>
                  <a:pt x="96" y="267"/>
                  <a:pt x="96" y="267"/>
                  <a:pt x="96" y="267"/>
                </a:cubicBezTo>
                <a:cubicBezTo>
                  <a:pt x="92" y="298"/>
                  <a:pt x="92" y="298"/>
                  <a:pt x="92" y="298"/>
                </a:cubicBezTo>
                <a:cubicBezTo>
                  <a:pt x="92" y="298"/>
                  <a:pt x="92" y="298"/>
                  <a:pt x="92" y="298"/>
                </a:cubicBezTo>
                <a:cubicBezTo>
                  <a:pt x="103" y="303"/>
                  <a:pt x="114" y="307"/>
                  <a:pt x="126" y="309"/>
                </a:cubicBezTo>
                <a:cubicBezTo>
                  <a:pt x="126" y="309"/>
                  <a:pt x="126" y="309"/>
                  <a:pt x="126" y="309"/>
                </a:cubicBezTo>
                <a:cubicBezTo>
                  <a:pt x="142" y="282"/>
                  <a:pt x="142" y="282"/>
                  <a:pt x="142" y="282"/>
                </a:cubicBezTo>
                <a:cubicBezTo>
                  <a:pt x="173" y="282"/>
                  <a:pt x="173" y="282"/>
                  <a:pt x="173" y="282"/>
                </a:cubicBezTo>
                <a:cubicBezTo>
                  <a:pt x="189" y="309"/>
                  <a:pt x="189" y="309"/>
                  <a:pt x="189" y="309"/>
                </a:cubicBezTo>
                <a:cubicBezTo>
                  <a:pt x="189" y="310"/>
                  <a:pt x="189" y="310"/>
                  <a:pt x="189" y="310"/>
                </a:cubicBezTo>
                <a:cubicBezTo>
                  <a:pt x="201" y="307"/>
                  <a:pt x="212" y="304"/>
                  <a:pt x="223" y="299"/>
                </a:cubicBezTo>
                <a:cubicBezTo>
                  <a:pt x="223" y="298"/>
                  <a:pt x="223" y="298"/>
                  <a:pt x="223" y="298"/>
                </a:cubicBezTo>
                <a:cubicBezTo>
                  <a:pt x="220" y="267"/>
                  <a:pt x="220" y="267"/>
                  <a:pt x="220" y="267"/>
                </a:cubicBezTo>
                <a:cubicBezTo>
                  <a:pt x="245" y="249"/>
                  <a:pt x="245" y="249"/>
                  <a:pt x="245" y="249"/>
                </a:cubicBezTo>
                <a:cubicBezTo>
                  <a:pt x="274" y="261"/>
                  <a:pt x="274" y="261"/>
                  <a:pt x="274" y="261"/>
                </a:cubicBezTo>
                <a:cubicBezTo>
                  <a:pt x="274" y="262"/>
                  <a:pt x="274" y="262"/>
                  <a:pt x="274" y="262"/>
                </a:cubicBezTo>
                <a:cubicBezTo>
                  <a:pt x="282" y="253"/>
                  <a:pt x="289" y="243"/>
                  <a:pt x="295" y="233"/>
                </a:cubicBezTo>
                <a:cubicBezTo>
                  <a:pt x="295" y="233"/>
                  <a:pt x="295" y="233"/>
                  <a:pt x="295" y="233"/>
                </a:cubicBezTo>
                <a:cubicBezTo>
                  <a:pt x="274" y="209"/>
                  <a:pt x="274" y="209"/>
                  <a:pt x="274" y="209"/>
                </a:cubicBezTo>
                <a:cubicBezTo>
                  <a:pt x="284" y="179"/>
                  <a:pt x="284" y="179"/>
                  <a:pt x="284" y="179"/>
                </a:cubicBezTo>
                <a:cubicBezTo>
                  <a:pt x="314" y="173"/>
                  <a:pt x="314" y="173"/>
                  <a:pt x="314" y="173"/>
                </a:cubicBezTo>
                <a:cubicBezTo>
                  <a:pt x="315" y="173"/>
                  <a:pt x="315" y="173"/>
                  <a:pt x="315" y="173"/>
                </a:cubicBezTo>
                <a:cubicBezTo>
                  <a:pt x="315" y="167"/>
                  <a:pt x="316" y="161"/>
                  <a:pt x="316" y="155"/>
                </a:cubicBezTo>
                <a:cubicBezTo>
                  <a:pt x="316" y="149"/>
                  <a:pt x="315" y="143"/>
                  <a:pt x="315" y="137"/>
                </a:cubicBezTo>
                <a:close/>
                <a:moveTo>
                  <a:pt x="158" y="248"/>
                </a:moveTo>
                <a:cubicBezTo>
                  <a:pt x="107" y="248"/>
                  <a:pt x="65" y="206"/>
                  <a:pt x="65" y="155"/>
                </a:cubicBezTo>
                <a:cubicBezTo>
                  <a:pt x="65" y="103"/>
                  <a:pt x="107" y="62"/>
                  <a:pt x="158" y="62"/>
                </a:cubicBezTo>
                <a:cubicBezTo>
                  <a:pt x="210" y="62"/>
                  <a:pt x="251" y="103"/>
                  <a:pt x="251" y="155"/>
                </a:cubicBezTo>
                <a:cubicBezTo>
                  <a:pt x="251" y="206"/>
                  <a:pt x="210" y="248"/>
                  <a:pt x="158" y="248"/>
                </a:cubicBezTo>
                <a:close/>
              </a:path>
            </a:pathLst>
          </a:custGeom>
          <a:solidFill>
            <a:sysClr val="window" lastClr="FFFFFF">
              <a:lumMod val="95000"/>
            </a:sysClr>
          </a:solidFill>
          <a:ln w="12700" cap="flat" cmpd="sng" algn="ctr">
            <a:noFill/>
            <a:prstDash val="solid"/>
            <a:miter lim="800000"/>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0" name="Freeform 13"/>
          <p:cNvSpPr>
            <a:spLocks noEditPoints="1"/>
          </p:cNvSpPr>
          <p:nvPr/>
        </p:nvSpPr>
        <p:spPr bwMode="auto">
          <a:xfrm>
            <a:off x="2824314" y="2138246"/>
            <a:ext cx="1412257" cy="1438654"/>
          </a:xfrm>
          <a:custGeom>
            <a:avLst/>
            <a:gdLst>
              <a:gd name="T0" fmla="*/ 404 w 407"/>
              <a:gd name="T1" fmla="*/ 254 h 414"/>
              <a:gd name="T2" fmla="*/ 370 w 407"/>
              <a:gd name="T3" fmla="*/ 192 h 414"/>
              <a:gd name="T4" fmla="*/ 407 w 407"/>
              <a:gd name="T5" fmla="*/ 172 h 414"/>
              <a:gd name="T6" fmla="*/ 393 w 407"/>
              <a:gd name="T7" fmla="*/ 127 h 414"/>
              <a:gd name="T8" fmla="*/ 329 w 407"/>
              <a:gd name="T9" fmla="*/ 96 h 414"/>
              <a:gd name="T10" fmla="*/ 347 w 407"/>
              <a:gd name="T11" fmla="*/ 59 h 414"/>
              <a:gd name="T12" fmla="*/ 311 w 407"/>
              <a:gd name="T13" fmla="*/ 32 h 414"/>
              <a:gd name="T14" fmla="*/ 241 w 407"/>
              <a:gd name="T15" fmla="*/ 44 h 414"/>
              <a:gd name="T16" fmla="*/ 234 w 407"/>
              <a:gd name="T17" fmla="*/ 3 h 414"/>
              <a:gd name="T18" fmla="*/ 187 w 407"/>
              <a:gd name="T19" fmla="*/ 2 h 414"/>
              <a:gd name="T20" fmla="*/ 137 w 407"/>
              <a:gd name="T21" fmla="*/ 53 h 414"/>
              <a:gd name="T22" fmla="*/ 108 w 407"/>
              <a:gd name="T23" fmla="*/ 24 h 414"/>
              <a:gd name="T24" fmla="*/ 69 w 407"/>
              <a:gd name="T25" fmla="*/ 51 h 414"/>
              <a:gd name="T26" fmla="*/ 59 w 407"/>
              <a:gd name="T27" fmla="*/ 122 h 414"/>
              <a:gd name="T28" fmla="*/ 18 w 407"/>
              <a:gd name="T29" fmla="*/ 115 h 414"/>
              <a:gd name="T30" fmla="*/ 2 w 407"/>
              <a:gd name="T31" fmla="*/ 160 h 414"/>
              <a:gd name="T32" fmla="*/ 38 w 407"/>
              <a:gd name="T33" fmla="*/ 182 h 414"/>
              <a:gd name="T34" fmla="*/ 0 w 407"/>
              <a:gd name="T35" fmla="*/ 242 h 414"/>
              <a:gd name="T36" fmla="*/ 13 w 407"/>
              <a:gd name="T37" fmla="*/ 288 h 414"/>
              <a:gd name="T38" fmla="*/ 54 w 407"/>
              <a:gd name="T39" fmla="*/ 284 h 414"/>
              <a:gd name="T40" fmla="*/ 59 w 407"/>
              <a:gd name="T41" fmla="*/ 355 h 414"/>
              <a:gd name="T42" fmla="*/ 96 w 407"/>
              <a:gd name="T43" fmla="*/ 384 h 414"/>
              <a:gd name="T44" fmla="*/ 128 w 407"/>
              <a:gd name="T45" fmla="*/ 357 h 414"/>
              <a:gd name="T46" fmla="*/ 174 w 407"/>
              <a:gd name="T47" fmla="*/ 411 h 414"/>
              <a:gd name="T48" fmla="*/ 221 w 407"/>
              <a:gd name="T49" fmla="*/ 413 h 414"/>
              <a:gd name="T50" fmla="*/ 230 w 407"/>
              <a:gd name="T51" fmla="*/ 373 h 414"/>
              <a:gd name="T52" fmla="*/ 299 w 407"/>
              <a:gd name="T53" fmla="*/ 390 h 414"/>
              <a:gd name="T54" fmla="*/ 339 w 407"/>
              <a:gd name="T55" fmla="*/ 363 h 414"/>
              <a:gd name="T56" fmla="*/ 322 w 407"/>
              <a:gd name="T57" fmla="*/ 325 h 414"/>
              <a:gd name="T58" fmla="*/ 388 w 407"/>
              <a:gd name="T59" fmla="*/ 298 h 414"/>
              <a:gd name="T60" fmla="*/ 398 w 407"/>
              <a:gd name="T61" fmla="*/ 276 h 414"/>
              <a:gd name="T62" fmla="*/ 162 w 407"/>
              <a:gd name="T63" fmla="*/ 322 h 414"/>
              <a:gd name="T64" fmla="*/ 244 w 407"/>
              <a:gd name="T65" fmla="*/ 92 h 414"/>
              <a:gd name="T66" fmla="*/ 162 w 407"/>
              <a:gd name="T67" fmla="*/ 32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414">
                <a:moveTo>
                  <a:pt x="404" y="254"/>
                </a:moveTo>
                <a:cubicBezTo>
                  <a:pt x="404" y="254"/>
                  <a:pt x="404" y="254"/>
                  <a:pt x="404" y="254"/>
                </a:cubicBezTo>
                <a:cubicBezTo>
                  <a:pt x="369" y="233"/>
                  <a:pt x="369" y="233"/>
                  <a:pt x="369" y="233"/>
                </a:cubicBezTo>
                <a:cubicBezTo>
                  <a:pt x="370" y="192"/>
                  <a:pt x="370" y="192"/>
                  <a:pt x="370" y="192"/>
                </a:cubicBezTo>
                <a:cubicBezTo>
                  <a:pt x="406" y="172"/>
                  <a:pt x="406" y="172"/>
                  <a:pt x="406" y="172"/>
                </a:cubicBezTo>
                <a:cubicBezTo>
                  <a:pt x="407" y="172"/>
                  <a:pt x="407" y="172"/>
                  <a:pt x="407" y="172"/>
                </a:cubicBezTo>
                <a:cubicBezTo>
                  <a:pt x="404" y="157"/>
                  <a:pt x="399" y="141"/>
                  <a:pt x="393" y="127"/>
                </a:cubicBezTo>
                <a:cubicBezTo>
                  <a:pt x="393" y="127"/>
                  <a:pt x="393" y="127"/>
                  <a:pt x="393" y="127"/>
                </a:cubicBezTo>
                <a:cubicBezTo>
                  <a:pt x="352" y="130"/>
                  <a:pt x="352" y="130"/>
                  <a:pt x="352" y="130"/>
                </a:cubicBezTo>
                <a:cubicBezTo>
                  <a:pt x="329" y="96"/>
                  <a:pt x="329" y="96"/>
                  <a:pt x="329" y="96"/>
                </a:cubicBezTo>
                <a:cubicBezTo>
                  <a:pt x="346" y="59"/>
                  <a:pt x="346" y="59"/>
                  <a:pt x="346" y="59"/>
                </a:cubicBezTo>
                <a:cubicBezTo>
                  <a:pt x="347" y="59"/>
                  <a:pt x="347" y="59"/>
                  <a:pt x="347" y="59"/>
                </a:cubicBezTo>
                <a:cubicBezTo>
                  <a:pt x="336" y="49"/>
                  <a:pt x="324" y="39"/>
                  <a:pt x="311" y="31"/>
                </a:cubicBezTo>
                <a:cubicBezTo>
                  <a:pt x="311" y="32"/>
                  <a:pt x="311" y="32"/>
                  <a:pt x="311" y="32"/>
                </a:cubicBezTo>
                <a:cubicBezTo>
                  <a:pt x="279" y="58"/>
                  <a:pt x="279" y="58"/>
                  <a:pt x="279" y="58"/>
                </a:cubicBezTo>
                <a:cubicBezTo>
                  <a:pt x="241" y="44"/>
                  <a:pt x="241" y="44"/>
                  <a:pt x="241" y="44"/>
                </a:cubicBezTo>
                <a:cubicBezTo>
                  <a:pt x="233" y="4"/>
                  <a:pt x="233" y="4"/>
                  <a:pt x="233" y="4"/>
                </a:cubicBezTo>
                <a:cubicBezTo>
                  <a:pt x="234" y="3"/>
                  <a:pt x="234" y="3"/>
                  <a:pt x="234" y="3"/>
                </a:cubicBezTo>
                <a:cubicBezTo>
                  <a:pt x="218" y="1"/>
                  <a:pt x="202" y="0"/>
                  <a:pt x="186" y="2"/>
                </a:cubicBezTo>
                <a:cubicBezTo>
                  <a:pt x="187" y="2"/>
                  <a:pt x="187" y="2"/>
                  <a:pt x="187" y="2"/>
                </a:cubicBezTo>
                <a:cubicBezTo>
                  <a:pt x="177" y="42"/>
                  <a:pt x="177" y="42"/>
                  <a:pt x="177" y="42"/>
                </a:cubicBezTo>
                <a:cubicBezTo>
                  <a:pt x="137" y="53"/>
                  <a:pt x="137" y="53"/>
                  <a:pt x="137" y="53"/>
                </a:cubicBezTo>
                <a:cubicBezTo>
                  <a:pt x="108" y="25"/>
                  <a:pt x="108" y="25"/>
                  <a:pt x="108" y="25"/>
                </a:cubicBezTo>
                <a:cubicBezTo>
                  <a:pt x="108" y="24"/>
                  <a:pt x="108" y="24"/>
                  <a:pt x="108" y="24"/>
                </a:cubicBezTo>
                <a:cubicBezTo>
                  <a:pt x="94" y="32"/>
                  <a:pt x="81" y="40"/>
                  <a:pt x="68" y="51"/>
                </a:cubicBezTo>
                <a:cubicBezTo>
                  <a:pt x="69" y="51"/>
                  <a:pt x="69" y="51"/>
                  <a:pt x="69" y="51"/>
                </a:cubicBezTo>
                <a:cubicBezTo>
                  <a:pt x="85" y="89"/>
                  <a:pt x="85" y="89"/>
                  <a:pt x="85" y="89"/>
                </a:cubicBezTo>
                <a:cubicBezTo>
                  <a:pt x="59" y="122"/>
                  <a:pt x="59" y="122"/>
                  <a:pt x="59" y="122"/>
                </a:cubicBezTo>
                <a:cubicBezTo>
                  <a:pt x="19" y="116"/>
                  <a:pt x="19" y="116"/>
                  <a:pt x="19" y="116"/>
                </a:cubicBezTo>
                <a:cubicBezTo>
                  <a:pt x="18" y="115"/>
                  <a:pt x="18" y="115"/>
                  <a:pt x="18" y="115"/>
                </a:cubicBezTo>
                <a:cubicBezTo>
                  <a:pt x="15" y="123"/>
                  <a:pt x="11" y="130"/>
                  <a:pt x="9" y="138"/>
                </a:cubicBezTo>
                <a:cubicBezTo>
                  <a:pt x="6" y="146"/>
                  <a:pt x="4" y="153"/>
                  <a:pt x="2" y="160"/>
                </a:cubicBezTo>
                <a:cubicBezTo>
                  <a:pt x="3" y="160"/>
                  <a:pt x="3" y="160"/>
                  <a:pt x="3" y="160"/>
                </a:cubicBezTo>
                <a:cubicBezTo>
                  <a:pt x="38" y="182"/>
                  <a:pt x="38" y="182"/>
                  <a:pt x="38" y="182"/>
                </a:cubicBezTo>
                <a:cubicBezTo>
                  <a:pt x="36" y="223"/>
                  <a:pt x="36" y="223"/>
                  <a:pt x="36" y="223"/>
                </a:cubicBezTo>
                <a:cubicBezTo>
                  <a:pt x="0" y="242"/>
                  <a:pt x="0" y="242"/>
                  <a:pt x="0" y="242"/>
                </a:cubicBezTo>
                <a:cubicBezTo>
                  <a:pt x="0" y="242"/>
                  <a:pt x="0" y="242"/>
                  <a:pt x="0" y="242"/>
                </a:cubicBezTo>
                <a:cubicBezTo>
                  <a:pt x="2" y="257"/>
                  <a:pt x="7" y="273"/>
                  <a:pt x="13" y="288"/>
                </a:cubicBezTo>
                <a:cubicBezTo>
                  <a:pt x="13" y="287"/>
                  <a:pt x="13" y="287"/>
                  <a:pt x="13" y="287"/>
                </a:cubicBezTo>
                <a:cubicBezTo>
                  <a:pt x="54" y="284"/>
                  <a:pt x="54" y="284"/>
                  <a:pt x="54" y="284"/>
                </a:cubicBezTo>
                <a:cubicBezTo>
                  <a:pt x="77" y="318"/>
                  <a:pt x="77" y="318"/>
                  <a:pt x="77" y="318"/>
                </a:cubicBezTo>
                <a:cubicBezTo>
                  <a:pt x="59" y="355"/>
                  <a:pt x="59" y="355"/>
                  <a:pt x="59" y="355"/>
                </a:cubicBezTo>
                <a:cubicBezTo>
                  <a:pt x="59" y="355"/>
                  <a:pt x="59" y="355"/>
                  <a:pt x="59" y="355"/>
                </a:cubicBezTo>
                <a:cubicBezTo>
                  <a:pt x="70" y="366"/>
                  <a:pt x="83" y="376"/>
                  <a:pt x="96" y="384"/>
                </a:cubicBezTo>
                <a:cubicBezTo>
                  <a:pt x="96" y="383"/>
                  <a:pt x="96" y="383"/>
                  <a:pt x="96" y="383"/>
                </a:cubicBezTo>
                <a:cubicBezTo>
                  <a:pt x="128" y="357"/>
                  <a:pt x="128" y="357"/>
                  <a:pt x="128" y="357"/>
                </a:cubicBezTo>
                <a:cubicBezTo>
                  <a:pt x="166" y="371"/>
                  <a:pt x="166" y="371"/>
                  <a:pt x="166" y="371"/>
                </a:cubicBezTo>
                <a:cubicBezTo>
                  <a:pt x="174" y="411"/>
                  <a:pt x="174" y="411"/>
                  <a:pt x="174" y="411"/>
                </a:cubicBezTo>
                <a:cubicBezTo>
                  <a:pt x="173" y="412"/>
                  <a:pt x="173" y="412"/>
                  <a:pt x="173" y="412"/>
                </a:cubicBezTo>
                <a:cubicBezTo>
                  <a:pt x="189" y="414"/>
                  <a:pt x="205" y="414"/>
                  <a:pt x="221" y="413"/>
                </a:cubicBezTo>
                <a:cubicBezTo>
                  <a:pt x="220" y="413"/>
                  <a:pt x="220" y="413"/>
                  <a:pt x="220" y="413"/>
                </a:cubicBezTo>
                <a:cubicBezTo>
                  <a:pt x="230" y="373"/>
                  <a:pt x="230" y="373"/>
                  <a:pt x="230" y="373"/>
                </a:cubicBezTo>
                <a:cubicBezTo>
                  <a:pt x="270" y="361"/>
                  <a:pt x="270" y="361"/>
                  <a:pt x="270" y="361"/>
                </a:cubicBezTo>
                <a:cubicBezTo>
                  <a:pt x="299" y="390"/>
                  <a:pt x="299" y="390"/>
                  <a:pt x="299" y="390"/>
                </a:cubicBezTo>
                <a:cubicBezTo>
                  <a:pt x="299" y="390"/>
                  <a:pt x="299" y="390"/>
                  <a:pt x="299" y="390"/>
                </a:cubicBezTo>
                <a:cubicBezTo>
                  <a:pt x="313" y="383"/>
                  <a:pt x="326" y="374"/>
                  <a:pt x="339" y="363"/>
                </a:cubicBezTo>
                <a:cubicBezTo>
                  <a:pt x="338" y="363"/>
                  <a:pt x="338" y="363"/>
                  <a:pt x="338" y="363"/>
                </a:cubicBezTo>
                <a:cubicBezTo>
                  <a:pt x="322" y="325"/>
                  <a:pt x="322" y="325"/>
                  <a:pt x="322" y="325"/>
                </a:cubicBezTo>
                <a:cubicBezTo>
                  <a:pt x="347" y="293"/>
                  <a:pt x="347" y="293"/>
                  <a:pt x="347" y="293"/>
                </a:cubicBezTo>
                <a:cubicBezTo>
                  <a:pt x="388" y="298"/>
                  <a:pt x="388" y="298"/>
                  <a:pt x="388" y="298"/>
                </a:cubicBezTo>
                <a:cubicBezTo>
                  <a:pt x="388" y="299"/>
                  <a:pt x="388" y="299"/>
                  <a:pt x="388" y="299"/>
                </a:cubicBezTo>
                <a:cubicBezTo>
                  <a:pt x="392" y="292"/>
                  <a:pt x="395" y="284"/>
                  <a:pt x="398" y="276"/>
                </a:cubicBezTo>
                <a:cubicBezTo>
                  <a:pt x="400" y="269"/>
                  <a:pt x="403" y="261"/>
                  <a:pt x="404" y="254"/>
                </a:cubicBezTo>
                <a:close/>
                <a:moveTo>
                  <a:pt x="162" y="322"/>
                </a:moveTo>
                <a:cubicBezTo>
                  <a:pt x="99" y="300"/>
                  <a:pt x="66" y="230"/>
                  <a:pt x="88" y="166"/>
                </a:cubicBezTo>
                <a:cubicBezTo>
                  <a:pt x="111" y="103"/>
                  <a:pt x="181" y="70"/>
                  <a:pt x="244" y="92"/>
                </a:cubicBezTo>
                <a:cubicBezTo>
                  <a:pt x="308" y="115"/>
                  <a:pt x="341" y="185"/>
                  <a:pt x="318" y="248"/>
                </a:cubicBezTo>
                <a:cubicBezTo>
                  <a:pt x="296" y="312"/>
                  <a:pt x="226" y="345"/>
                  <a:pt x="162" y="322"/>
                </a:cubicBezTo>
                <a:close/>
              </a:path>
            </a:pathLst>
          </a:custGeom>
          <a:solidFill>
            <a:sysClr val="window" lastClr="FFFFFF">
              <a:lumMod val="95000"/>
            </a:sysClr>
          </a:solidFill>
          <a:ln w="12700" cap="flat" cmpd="sng" algn="ctr">
            <a:noFill/>
            <a:prstDash val="solid"/>
            <a:miter lim="800000"/>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1" name="Freeform 14"/>
          <p:cNvSpPr>
            <a:spLocks noEditPoints="1"/>
          </p:cNvSpPr>
          <p:nvPr/>
        </p:nvSpPr>
        <p:spPr bwMode="auto">
          <a:xfrm>
            <a:off x="3880207" y="1023692"/>
            <a:ext cx="1831681" cy="1802351"/>
          </a:xfrm>
          <a:custGeom>
            <a:avLst/>
            <a:gdLst>
              <a:gd name="T0" fmla="*/ 497 w 528"/>
              <a:gd name="T1" fmla="*/ 380 h 519"/>
              <a:gd name="T2" fmla="*/ 475 w 528"/>
              <a:gd name="T3" fmla="*/ 292 h 519"/>
              <a:gd name="T4" fmla="*/ 527 w 528"/>
              <a:gd name="T5" fmla="*/ 280 h 519"/>
              <a:gd name="T6" fmla="*/ 524 w 528"/>
              <a:gd name="T7" fmla="*/ 220 h 519"/>
              <a:gd name="T8" fmla="*/ 454 w 528"/>
              <a:gd name="T9" fmla="*/ 161 h 519"/>
              <a:gd name="T10" fmla="*/ 488 w 528"/>
              <a:gd name="T11" fmla="*/ 121 h 519"/>
              <a:gd name="T12" fmla="*/ 452 w 528"/>
              <a:gd name="T13" fmla="*/ 76 h 519"/>
              <a:gd name="T14" fmla="*/ 361 w 528"/>
              <a:gd name="T15" fmla="*/ 69 h 519"/>
              <a:gd name="T16" fmla="*/ 366 w 528"/>
              <a:gd name="T17" fmla="*/ 16 h 519"/>
              <a:gd name="T18" fmla="*/ 308 w 528"/>
              <a:gd name="T19" fmla="*/ 0 h 519"/>
              <a:gd name="T20" fmla="*/ 231 w 528"/>
              <a:gd name="T21" fmla="*/ 48 h 519"/>
              <a:gd name="T22" fmla="*/ 204 w 528"/>
              <a:gd name="T23" fmla="*/ 3 h 519"/>
              <a:gd name="T24" fmla="*/ 147 w 528"/>
              <a:gd name="T25" fmla="*/ 24 h 519"/>
              <a:gd name="T26" fmla="*/ 113 w 528"/>
              <a:gd name="T27" fmla="*/ 108 h 519"/>
              <a:gd name="T28" fmla="*/ 65 w 528"/>
              <a:gd name="T29" fmla="*/ 88 h 519"/>
              <a:gd name="T30" fmla="*/ 30 w 528"/>
              <a:gd name="T31" fmla="*/ 138 h 519"/>
              <a:gd name="T32" fmla="*/ 68 w 528"/>
              <a:gd name="T33" fmla="*/ 175 h 519"/>
              <a:gd name="T34" fmla="*/ 2 w 528"/>
              <a:gd name="T35" fmla="*/ 238 h 519"/>
              <a:gd name="T36" fmla="*/ 4 w 528"/>
              <a:gd name="T37" fmla="*/ 299 h 519"/>
              <a:gd name="T38" fmla="*/ 56 w 528"/>
              <a:gd name="T39" fmla="*/ 307 h 519"/>
              <a:gd name="T40" fmla="*/ 40 w 528"/>
              <a:gd name="T41" fmla="*/ 396 h 519"/>
              <a:gd name="T42" fmla="*/ 77 w 528"/>
              <a:gd name="T43" fmla="*/ 444 h 519"/>
              <a:gd name="T44" fmla="*/ 124 w 528"/>
              <a:gd name="T45" fmla="*/ 420 h 519"/>
              <a:gd name="T46" fmla="*/ 164 w 528"/>
              <a:gd name="T47" fmla="*/ 502 h 519"/>
              <a:gd name="T48" fmla="*/ 221 w 528"/>
              <a:gd name="T49" fmla="*/ 519 h 519"/>
              <a:gd name="T50" fmla="*/ 246 w 528"/>
              <a:gd name="T51" fmla="*/ 472 h 519"/>
              <a:gd name="T52" fmla="*/ 326 w 528"/>
              <a:gd name="T53" fmla="*/ 514 h 519"/>
              <a:gd name="T54" fmla="*/ 383 w 528"/>
              <a:gd name="T55" fmla="*/ 494 h 519"/>
              <a:gd name="T56" fmla="*/ 374 w 528"/>
              <a:gd name="T57" fmla="*/ 442 h 519"/>
              <a:gd name="T58" fmla="*/ 464 w 528"/>
              <a:gd name="T59" fmla="*/ 429 h 519"/>
              <a:gd name="T60" fmla="*/ 483 w 528"/>
              <a:gd name="T61" fmla="*/ 406 h 519"/>
              <a:gd name="T62" fmla="*/ 178 w 528"/>
              <a:gd name="T63" fmla="*/ 389 h 519"/>
              <a:gd name="T64" fmla="*/ 351 w 528"/>
              <a:gd name="T65" fmla="*/ 130 h 519"/>
              <a:gd name="T66" fmla="*/ 178 w 528"/>
              <a:gd name="T67" fmla="*/ 38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8" h="519">
                <a:moveTo>
                  <a:pt x="498" y="380"/>
                </a:moveTo>
                <a:cubicBezTo>
                  <a:pt x="497" y="380"/>
                  <a:pt x="497" y="380"/>
                  <a:pt x="497" y="380"/>
                </a:cubicBezTo>
                <a:cubicBezTo>
                  <a:pt x="461" y="342"/>
                  <a:pt x="461" y="342"/>
                  <a:pt x="461" y="342"/>
                </a:cubicBezTo>
                <a:cubicBezTo>
                  <a:pt x="475" y="292"/>
                  <a:pt x="475" y="292"/>
                  <a:pt x="475" y="292"/>
                </a:cubicBezTo>
                <a:cubicBezTo>
                  <a:pt x="526" y="279"/>
                  <a:pt x="526" y="279"/>
                  <a:pt x="526" y="279"/>
                </a:cubicBezTo>
                <a:cubicBezTo>
                  <a:pt x="527" y="280"/>
                  <a:pt x="527" y="280"/>
                  <a:pt x="527" y="280"/>
                </a:cubicBezTo>
                <a:cubicBezTo>
                  <a:pt x="528" y="259"/>
                  <a:pt x="527" y="239"/>
                  <a:pt x="524" y="219"/>
                </a:cubicBezTo>
                <a:cubicBezTo>
                  <a:pt x="524" y="220"/>
                  <a:pt x="524" y="220"/>
                  <a:pt x="524" y="220"/>
                </a:cubicBezTo>
                <a:cubicBezTo>
                  <a:pt x="472" y="211"/>
                  <a:pt x="472" y="211"/>
                  <a:pt x="472" y="211"/>
                </a:cubicBezTo>
                <a:cubicBezTo>
                  <a:pt x="454" y="161"/>
                  <a:pt x="454" y="161"/>
                  <a:pt x="454" y="161"/>
                </a:cubicBezTo>
                <a:cubicBezTo>
                  <a:pt x="488" y="121"/>
                  <a:pt x="488" y="121"/>
                  <a:pt x="488" y="121"/>
                </a:cubicBezTo>
                <a:cubicBezTo>
                  <a:pt x="488" y="121"/>
                  <a:pt x="488" y="121"/>
                  <a:pt x="488" y="121"/>
                </a:cubicBezTo>
                <a:cubicBezTo>
                  <a:pt x="478" y="105"/>
                  <a:pt x="466" y="89"/>
                  <a:pt x="452" y="75"/>
                </a:cubicBezTo>
                <a:cubicBezTo>
                  <a:pt x="452" y="76"/>
                  <a:pt x="452" y="76"/>
                  <a:pt x="452" y="76"/>
                </a:cubicBezTo>
                <a:cubicBezTo>
                  <a:pt x="405" y="99"/>
                  <a:pt x="405" y="99"/>
                  <a:pt x="405" y="99"/>
                </a:cubicBezTo>
                <a:cubicBezTo>
                  <a:pt x="361" y="69"/>
                  <a:pt x="361" y="69"/>
                  <a:pt x="361" y="69"/>
                </a:cubicBezTo>
                <a:cubicBezTo>
                  <a:pt x="365" y="17"/>
                  <a:pt x="365" y="17"/>
                  <a:pt x="365" y="17"/>
                </a:cubicBezTo>
                <a:cubicBezTo>
                  <a:pt x="366" y="16"/>
                  <a:pt x="366" y="16"/>
                  <a:pt x="366" y="16"/>
                </a:cubicBezTo>
                <a:cubicBezTo>
                  <a:pt x="347" y="8"/>
                  <a:pt x="327" y="3"/>
                  <a:pt x="308" y="0"/>
                </a:cubicBezTo>
                <a:cubicBezTo>
                  <a:pt x="308" y="0"/>
                  <a:pt x="308" y="0"/>
                  <a:pt x="308" y="0"/>
                </a:cubicBezTo>
                <a:cubicBezTo>
                  <a:pt x="283" y="47"/>
                  <a:pt x="283" y="47"/>
                  <a:pt x="283" y="47"/>
                </a:cubicBezTo>
                <a:cubicBezTo>
                  <a:pt x="231" y="48"/>
                  <a:pt x="231" y="48"/>
                  <a:pt x="231" y="48"/>
                </a:cubicBezTo>
                <a:cubicBezTo>
                  <a:pt x="203" y="4"/>
                  <a:pt x="203" y="4"/>
                  <a:pt x="203" y="4"/>
                </a:cubicBezTo>
                <a:cubicBezTo>
                  <a:pt x="204" y="3"/>
                  <a:pt x="204" y="3"/>
                  <a:pt x="204" y="3"/>
                </a:cubicBezTo>
                <a:cubicBezTo>
                  <a:pt x="184" y="8"/>
                  <a:pt x="165" y="15"/>
                  <a:pt x="147" y="24"/>
                </a:cubicBezTo>
                <a:cubicBezTo>
                  <a:pt x="147" y="24"/>
                  <a:pt x="147" y="24"/>
                  <a:pt x="147" y="24"/>
                </a:cubicBezTo>
                <a:cubicBezTo>
                  <a:pt x="155" y="76"/>
                  <a:pt x="155" y="76"/>
                  <a:pt x="155" y="76"/>
                </a:cubicBezTo>
                <a:cubicBezTo>
                  <a:pt x="113" y="108"/>
                  <a:pt x="113" y="108"/>
                  <a:pt x="113" y="108"/>
                </a:cubicBezTo>
                <a:cubicBezTo>
                  <a:pt x="65" y="88"/>
                  <a:pt x="65" y="88"/>
                  <a:pt x="65" y="88"/>
                </a:cubicBezTo>
                <a:cubicBezTo>
                  <a:pt x="65" y="88"/>
                  <a:pt x="65" y="88"/>
                  <a:pt x="65" y="88"/>
                </a:cubicBezTo>
                <a:cubicBezTo>
                  <a:pt x="58" y="95"/>
                  <a:pt x="51" y="104"/>
                  <a:pt x="45" y="113"/>
                </a:cubicBezTo>
                <a:cubicBezTo>
                  <a:pt x="40" y="121"/>
                  <a:pt x="35" y="129"/>
                  <a:pt x="30" y="138"/>
                </a:cubicBezTo>
                <a:cubicBezTo>
                  <a:pt x="31" y="138"/>
                  <a:pt x="31" y="138"/>
                  <a:pt x="31" y="138"/>
                </a:cubicBezTo>
                <a:cubicBezTo>
                  <a:pt x="68" y="175"/>
                  <a:pt x="68" y="175"/>
                  <a:pt x="68" y="175"/>
                </a:cubicBezTo>
                <a:cubicBezTo>
                  <a:pt x="53" y="226"/>
                  <a:pt x="53" y="226"/>
                  <a:pt x="53" y="226"/>
                </a:cubicBezTo>
                <a:cubicBezTo>
                  <a:pt x="2" y="238"/>
                  <a:pt x="2" y="238"/>
                  <a:pt x="2" y="238"/>
                </a:cubicBezTo>
                <a:cubicBezTo>
                  <a:pt x="2" y="238"/>
                  <a:pt x="2" y="238"/>
                  <a:pt x="2" y="238"/>
                </a:cubicBezTo>
                <a:cubicBezTo>
                  <a:pt x="0" y="258"/>
                  <a:pt x="1" y="279"/>
                  <a:pt x="4" y="299"/>
                </a:cubicBezTo>
                <a:cubicBezTo>
                  <a:pt x="4" y="298"/>
                  <a:pt x="4" y="298"/>
                  <a:pt x="4" y="298"/>
                </a:cubicBezTo>
                <a:cubicBezTo>
                  <a:pt x="56" y="307"/>
                  <a:pt x="56" y="307"/>
                  <a:pt x="56" y="307"/>
                </a:cubicBezTo>
                <a:cubicBezTo>
                  <a:pt x="74" y="356"/>
                  <a:pt x="74" y="356"/>
                  <a:pt x="74" y="356"/>
                </a:cubicBezTo>
                <a:cubicBezTo>
                  <a:pt x="40" y="396"/>
                  <a:pt x="40" y="396"/>
                  <a:pt x="40" y="396"/>
                </a:cubicBezTo>
                <a:cubicBezTo>
                  <a:pt x="39" y="396"/>
                  <a:pt x="39" y="396"/>
                  <a:pt x="39" y="396"/>
                </a:cubicBezTo>
                <a:cubicBezTo>
                  <a:pt x="50" y="413"/>
                  <a:pt x="62" y="430"/>
                  <a:pt x="77" y="444"/>
                </a:cubicBezTo>
                <a:cubicBezTo>
                  <a:pt x="77" y="443"/>
                  <a:pt x="77" y="443"/>
                  <a:pt x="77" y="443"/>
                </a:cubicBezTo>
                <a:cubicBezTo>
                  <a:pt x="124" y="420"/>
                  <a:pt x="124" y="420"/>
                  <a:pt x="124" y="420"/>
                </a:cubicBezTo>
                <a:cubicBezTo>
                  <a:pt x="167" y="450"/>
                  <a:pt x="167" y="450"/>
                  <a:pt x="167" y="450"/>
                </a:cubicBezTo>
                <a:cubicBezTo>
                  <a:pt x="164" y="502"/>
                  <a:pt x="164" y="502"/>
                  <a:pt x="164" y="502"/>
                </a:cubicBezTo>
                <a:cubicBezTo>
                  <a:pt x="163" y="502"/>
                  <a:pt x="163" y="502"/>
                  <a:pt x="163" y="502"/>
                </a:cubicBezTo>
                <a:cubicBezTo>
                  <a:pt x="182" y="510"/>
                  <a:pt x="202" y="516"/>
                  <a:pt x="221" y="519"/>
                </a:cubicBezTo>
                <a:cubicBezTo>
                  <a:pt x="221" y="518"/>
                  <a:pt x="221" y="518"/>
                  <a:pt x="221" y="518"/>
                </a:cubicBezTo>
                <a:cubicBezTo>
                  <a:pt x="246" y="472"/>
                  <a:pt x="246" y="472"/>
                  <a:pt x="246" y="472"/>
                </a:cubicBezTo>
                <a:cubicBezTo>
                  <a:pt x="298" y="470"/>
                  <a:pt x="298" y="470"/>
                  <a:pt x="298" y="470"/>
                </a:cubicBezTo>
                <a:cubicBezTo>
                  <a:pt x="326" y="514"/>
                  <a:pt x="326" y="514"/>
                  <a:pt x="326" y="514"/>
                </a:cubicBezTo>
                <a:cubicBezTo>
                  <a:pt x="325" y="515"/>
                  <a:pt x="325" y="515"/>
                  <a:pt x="325" y="515"/>
                </a:cubicBezTo>
                <a:cubicBezTo>
                  <a:pt x="345" y="511"/>
                  <a:pt x="364" y="504"/>
                  <a:pt x="383" y="494"/>
                </a:cubicBezTo>
                <a:cubicBezTo>
                  <a:pt x="382" y="494"/>
                  <a:pt x="382" y="494"/>
                  <a:pt x="382" y="494"/>
                </a:cubicBezTo>
                <a:cubicBezTo>
                  <a:pt x="374" y="442"/>
                  <a:pt x="374" y="442"/>
                  <a:pt x="374" y="442"/>
                </a:cubicBezTo>
                <a:cubicBezTo>
                  <a:pt x="416" y="410"/>
                  <a:pt x="416" y="410"/>
                  <a:pt x="416" y="410"/>
                </a:cubicBezTo>
                <a:cubicBezTo>
                  <a:pt x="464" y="429"/>
                  <a:pt x="464" y="429"/>
                  <a:pt x="464" y="429"/>
                </a:cubicBezTo>
                <a:cubicBezTo>
                  <a:pt x="464" y="430"/>
                  <a:pt x="464" y="430"/>
                  <a:pt x="464" y="430"/>
                </a:cubicBezTo>
                <a:cubicBezTo>
                  <a:pt x="471" y="422"/>
                  <a:pt x="477" y="414"/>
                  <a:pt x="483" y="406"/>
                </a:cubicBezTo>
                <a:cubicBezTo>
                  <a:pt x="489" y="397"/>
                  <a:pt x="494" y="389"/>
                  <a:pt x="498" y="380"/>
                </a:cubicBezTo>
                <a:close/>
                <a:moveTo>
                  <a:pt x="178" y="389"/>
                </a:moveTo>
                <a:cubicBezTo>
                  <a:pt x="106" y="341"/>
                  <a:pt x="87" y="244"/>
                  <a:pt x="135" y="173"/>
                </a:cubicBezTo>
                <a:cubicBezTo>
                  <a:pt x="182" y="101"/>
                  <a:pt x="279" y="82"/>
                  <a:pt x="351" y="130"/>
                </a:cubicBezTo>
                <a:cubicBezTo>
                  <a:pt x="422" y="177"/>
                  <a:pt x="441" y="274"/>
                  <a:pt x="394" y="346"/>
                </a:cubicBezTo>
                <a:cubicBezTo>
                  <a:pt x="346" y="417"/>
                  <a:pt x="249" y="436"/>
                  <a:pt x="178" y="389"/>
                </a:cubicBezTo>
                <a:close/>
              </a:path>
            </a:pathLst>
          </a:custGeom>
          <a:solidFill>
            <a:sysClr val="window" lastClr="FFFFFF">
              <a:lumMod val="95000"/>
            </a:sysClr>
          </a:solidFill>
          <a:ln w="12700" cap="flat" cmpd="sng" algn="ctr">
            <a:noFill/>
            <a:prstDash val="solid"/>
            <a:miter lim="800000"/>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2" name="Freeform 15"/>
          <p:cNvSpPr>
            <a:spLocks noEditPoints="1"/>
          </p:cNvSpPr>
          <p:nvPr/>
        </p:nvSpPr>
        <p:spPr bwMode="auto">
          <a:xfrm>
            <a:off x="5041689" y="2211572"/>
            <a:ext cx="2089788" cy="2067790"/>
          </a:xfrm>
          <a:custGeom>
            <a:avLst/>
            <a:gdLst>
              <a:gd name="T0" fmla="*/ 552 w 602"/>
              <a:gd name="T1" fmla="*/ 461 h 595"/>
              <a:gd name="T2" fmla="*/ 537 w 602"/>
              <a:gd name="T3" fmla="*/ 359 h 595"/>
              <a:gd name="T4" fmla="*/ 597 w 602"/>
              <a:gd name="T5" fmla="*/ 351 h 595"/>
              <a:gd name="T6" fmla="*/ 600 w 602"/>
              <a:gd name="T7" fmla="*/ 282 h 595"/>
              <a:gd name="T8" fmla="*/ 528 w 602"/>
              <a:gd name="T9" fmla="*/ 208 h 595"/>
              <a:gd name="T10" fmla="*/ 572 w 602"/>
              <a:gd name="T11" fmla="*/ 167 h 595"/>
              <a:gd name="T12" fmla="*/ 535 w 602"/>
              <a:gd name="T13" fmla="*/ 111 h 595"/>
              <a:gd name="T14" fmla="*/ 433 w 602"/>
              <a:gd name="T15" fmla="*/ 93 h 595"/>
              <a:gd name="T16" fmla="*/ 445 w 602"/>
              <a:gd name="T17" fmla="*/ 34 h 595"/>
              <a:gd name="T18" fmla="*/ 381 w 602"/>
              <a:gd name="T19" fmla="*/ 9 h 595"/>
              <a:gd name="T20" fmla="*/ 288 w 602"/>
              <a:gd name="T21" fmla="*/ 55 h 595"/>
              <a:gd name="T22" fmla="*/ 262 w 602"/>
              <a:gd name="T23" fmla="*/ 0 h 595"/>
              <a:gd name="T24" fmla="*/ 196 w 602"/>
              <a:gd name="T25" fmla="*/ 18 h 595"/>
              <a:gd name="T26" fmla="*/ 147 w 602"/>
              <a:gd name="T27" fmla="*/ 109 h 595"/>
              <a:gd name="T28" fmla="*/ 94 w 602"/>
              <a:gd name="T29" fmla="*/ 80 h 595"/>
              <a:gd name="T30" fmla="*/ 50 w 602"/>
              <a:gd name="T31" fmla="*/ 134 h 595"/>
              <a:gd name="T32" fmla="*/ 88 w 602"/>
              <a:gd name="T33" fmla="*/ 180 h 595"/>
              <a:gd name="T34" fmla="*/ 7 w 602"/>
              <a:gd name="T35" fmla="*/ 244 h 595"/>
              <a:gd name="T36" fmla="*/ 1 w 602"/>
              <a:gd name="T37" fmla="*/ 313 h 595"/>
              <a:gd name="T38" fmla="*/ 60 w 602"/>
              <a:gd name="T39" fmla="*/ 328 h 595"/>
              <a:gd name="T40" fmla="*/ 32 w 602"/>
              <a:gd name="T41" fmla="*/ 428 h 595"/>
              <a:gd name="T42" fmla="*/ 68 w 602"/>
              <a:gd name="T43" fmla="*/ 487 h 595"/>
              <a:gd name="T44" fmla="*/ 124 w 602"/>
              <a:gd name="T45" fmla="*/ 465 h 595"/>
              <a:gd name="T46" fmla="*/ 160 w 602"/>
              <a:gd name="T47" fmla="*/ 562 h 595"/>
              <a:gd name="T48" fmla="*/ 223 w 602"/>
              <a:gd name="T49" fmla="*/ 588 h 595"/>
              <a:gd name="T50" fmla="*/ 256 w 602"/>
              <a:gd name="T51" fmla="*/ 537 h 595"/>
              <a:gd name="T52" fmla="*/ 342 w 602"/>
              <a:gd name="T53" fmla="*/ 594 h 595"/>
              <a:gd name="T54" fmla="*/ 409 w 602"/>
              <a:gd name="T55" fmla="*/ 578 h 595"/>
              <a:gd name="T56" fmla="*/ 406 w 602"/>
              <a:gd name="T57" fmla="*/ 518 h 595"/>
              <a:gd name="T58" fmla="*/ 509 w 602"/>
              <a:gd name="T59" fmla="*/ 514 h 595"/>
              <a:gd name="T60" fmla="*/ 533 w 602"/>
              <a:gd name="T61" fmla="*/ 489 h 595"/>
              <a:gd name="T62" fmla="*/ 188 w 602"/>
              <a:gd name="T63" fmla="*/ 435 h 595"/>
              <a:gd name="T64" fmla="*/ 414 w 602"/>
              <a:gd name="T65" fmla="*/ 161 h 595"/>
              <a:gd name="T66" fmla="*/ 188 w 602"/>
              <a:gd name="T67" fmla="*/ 43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2" h="595">
                <a:moveTo>
                  <a:pt x="553" y="461"/>
                </a:moveTo>
                <a:cubicBezTo>
                  <a:pt x="552" y="461"/>
                  <a:pt x="552" y="461"/>
                  <a:pt x="552" y="461"/>
                </a:cubicBezTo>
                <a:cubicBezTo>
                  <a:pt x="515" y="414"/>
                  <a:pt x="515" y="414"/>
                  <a:pt x="515" y="414"/>
                </a:cubicBezTo>
                <a:cubicBezTo>
                  <a:pt x="537" y="359"/>
                  <a:pt x="537" y="359"/>
                  <a:pt x="537" y="359"/>
                </a:cubicBezTo>
                <a:cubicBezTo>
                  <a:pt x="596" y="350"/>
                  <a:pt x="596" y="350"/>
                  <a:pt x="596" y="350"/>
                </a:cubicBezTo>
                <a:cubicBezTo>
                  <a:pt x="597" y="351"/>
                  <a:pt x="597" y="351"/>
                  <a:pt x="597" y="351"/>
                </a:cubicBezTo>
                <a:cubicBezTo>
                  <a:pt x="601" y="328"/>
                  <a:pt x="602" y="305"/>
                  <a:pt x="601" y="282"/>
                </a:cubicBezTo>
                <a:cubicBezTo>
                  <a:pt x="600" y="282"/>
                  <a:pt x="600" y="282"/>
                  <a:pt x="600" y="282"/>
                </a:cubicBezTo>
                <a:cubicBezTo>
                  <a:pt x="543" y="266"/>
                  <a:pt x="543" y="266"/>
                  <a:pt x="543" y="266"/>
                </a:cubicBezTo>
                <a:cubicBezTo>
                  <a:pt x="528" y="208"/>
                  <a:pt x="528" y="208"/>
                  <a:pt x="528" y="208"/>
                </a:cubicBezTo>
                <a:cubicBezTo>
                  <a:pt x="571" y="167"/>
                  <a:pt x="571" y="167"/>
                  <a:pt x="571" y="167"/>
                </a:cubicBezTo>
                <a:cubicBezTo>
                  <a:pt x="572" y="167"/>
                  <a:pt x="572" y="167"/>
                  <a:pt x="572" y="167"/>
                </a:cubicBezTo>
                <a:cubicBezTo>
                  <a:pt x="562" y="147"/>
                  <a:pt x="550" y="128"/>
                  <a:pt x="536" y="110"/>
                </a:cubicBezTo>
                <a:cubicBezTo>
                  <a:pt x="535" y="111"/>
                  <a:pt x="535" y="111"/>
                  <a:pt x="535" y="111"/>
                </a:cubicBezTo>
                <a:cubicBezTo>
                  <a:pt x="479" y="132"/>
                  <a:pt x="479" y="132"/>
                  <a:pt x="479" y="132"/>
                </a:cubicBezTo>
                <a:cubicBezTo>
                  <a:pt x="433" y="93"/>
                  <a:pt x="433" y="93"/>
                  <a:pt x="433" y="93"/>
                </a:cubicBezTo>
                <a:cubicBezTo>
                  <a:pt x="444" y="34"/>
                  <a:pt x="444" y="34"/>
                  <a:pt x="444" y="34"/>
                </a:cubicBezTo>
                <a:cubicBezTo>
                  <a:pt x="445" y="34"/>
                  <a:pt x="445" y="34"/>
                  <a:pt x="445" y="34"/>
                </a:cubicBezTo>
                <a:cubicBezTo>
                  <a:pt x="424" y="23"/>
                  <a:pt x="402" y="14"/>
                  <a:pt x="380" y="8"/>
                </a:cubicBezTo>
                <a:cubicBezTo>
                  <a:pt x="381" y="9"/>
                  <a:pt x="381" y="9"/>
                  <a:pt x="381" y="9"/>
                </a:cubicBezTo>
                <a:cubicBezTo>
                  <a:pt x="347" y="59"/>
                  <a:pt x="347" y="59"/>
                  <a:pt x="347" y="59"/>
                </a:cubicBezTo>
                <a:cubicBezTo>
                  <a:pt x="288" y="55"/>
                  <a:pt x="288" y="55"/>
                  <a:pt x="288" y="55"/>
                </a:cubicBezTo>
                <a:cubicBezTo>
                  <a:pt x="261" y="1"/>
                  <a:pt x="261" y="1"/>
                  <a:pt x="261" y="1"/>
                </a:cubicBezTo>
                <a:cubicBezTo>
                  <a:pt x="262" y="0"/>
                  <a:pt x="262" y="0"/>
                  <a:pt x="262" y="0"/>
                </a:cubicBezTo>
                <a:cubicBezTo>
                  <a:pt x="239" y="3"/>
                  <a:pt x="216" y="9"/>
                  <a:pt x="195" y="17"/>
                </a:cubicBezTo>
                <a:cubicBezTo>
                  <a:pt x="196" y="18"/>
                  <a:pt x="196" y="18"/>
                  <a:pt x="196" y="18"/>
                </a:cubicBezTo>
                <a:cubicBezTo>
                  <a:pt x="198" y="77"/>
                  <a:pt x="198" y="77"/>
                  <a:pt x="198" y="77"/>
                </a:cubicBezTo>
                <a:cubicBezTo>
                  <a:pt x="147" y="109"/>
                  <a:pt x="147" y="109"/>
                  <a:pt x="147" y="109"/>
                </a:cubicBezTo>
                <a:cubicBezTo>
                  <a:pt x="94" y="81"/>
                  <a:pt x="94" y="81"/>
                  <a:pt x="94" y="81"/>
                </a:cubicBezTo>
                <a:cubicBezTo>
                  <a:pt x="94" y="80"/>
                  <a:pt x="94" y="80"/>
                  <a:pt x="94" y="80"/>
                </a:cubicBezTo>
                <a:cubicBezTo>
                  <a:pt x="86" y="89"/>
                  <a:pt x="77" y="97"/>
                  <a:pt x="70" y="107"/>
                </a:cubicBezTo>
                <a:cubicBezTo>
                  <a:pt x="62" y="115"/>
                  <a:pt x="56" y="124"/>
                  <a:pt x="50" y="134"/>
                </a:cubicBezTo>
                <a:cubicBezTo>
                  <a:pt x="51" y="133"/>
                  <a:pt x="51" y="133"/>
                  <a:pt x="51" y="133"/>
                </a:cubicBezTo>
                <a:cubicBezTo>
                  <a:pt x="88" y="180"/>
                  <a:pt x="88" y="180"/>
                  <a:pt x="88" y="180"/>
                </a:cubicBezTo>
                <a:cubicBezTo>
                  <a:pt x="66" y="236"/>
                  <a:pt x="66" y="236"/>
                  <a:pt x="66" y="236"/>
                </a:cubicBezTo>
                <a:cubicBezTo>
                  <a:pt x="7" y="244"/>
                  <a:pt x="7" y="244"/>
                  <a:pt x="7" y="244"/>
                </a:cubicBezTo>
                <a:cubicBezTo>
                  <a:pt x="6" y="244"/>
                  <a:pt x="6" y="244"/>
                  <a:pt x="6" y="244"/>
                </a:cubicBezTo>
                <a:cubicBezTo>
                  <a:pt x="2" y="267"/>
                  <a:pt x="0" y="290"/>
                  <a:pt x="1" y="313"/>
                </a:cubicBezTo>
                <a:cubicBezTo>
                  <a:pt x="2" y="312"/>
                  <a:pt x="2" y="312"/>
                  <a:pt x="2" y="312"/>
                </a:cubicBezTo>
                <a:cubicBezTo>
                  <a:pt x="60" y="328"/>
                  <a:pt x="60" y="328"/>
                  <a:pt x="60" y="328"/>
                </a:cubicBezTo>
                <a:cubicBezTo>
                  <a:pt x="74" y="386"/>
                  <a:pt x="74" y="386"/>
                  <a:pt x="74" y="386"/>
                </a:cubicBezTo>
                <a:cubicBezTo>
                  <a:pt x="32" y="428"/>
                  <a:pt x="32" y="428"/>
                  <a:pt x="32" y="428"/>
                </a:cubicBezTo>
                <a:cubicBezTo>
                  <a:pt x="31" y="428"/>
                  <a:pt x="31" y="428"/>
                  <a:pt x="31" y="428"/>
                </a:cubicBezTo>
                <a:cubicBezTo>
                  <a:pt x="41" y="449"/>
                  <a:pt x="53" y="468"/>
                  <a:pt x="68" y="487"/>
                </a:cubicBezTo>
                <a:cubicBezTo>
                  <a:pt x="68" y="485"/>
                  <a:pt x="68" y="485"/>
                  <a:pt x="68" y="485"/>
                </a:cubicBezTo>
                <a:cubicBezTo>
                  <a:pt x="124" y="465"/>
                  <a:pt x="124" y="465"/>
                  <a:pt x="124" y="465"/>
                </a:cubicBezTo>
                <a:cubicBezTo>
                  <a:pt x="170" y="503"/>
                  <a:pt x="170" y="503"/>
                  <a:pt x="170" y="503"/>
                </a:cubicBezTo>
                <a:cubicBezTo>
                  <a:pt x="160" y="562"/>
                  <a:pt x="160" y="562"/>
                  <a:pt x="160" y="562"/>
                </a:cubicBezTo>
                <a:cubicBezTo>
                  <a:pt x="159" y="562"/>
                  <a:pt x="159" y="562"/>
                  <a:pt x="159" y="562"/>
                </a:cubicBezTo>
                <a:cubicBezTo>
                  <a:pt x="180" y="573"/>
                  <a:pt x="201" y="582"/>
                  <a:pt x="223" y="588"/>
                </a:cubicBezTo>
                <a:cubicBezTo>
                  <a:pt x="223" y="587"/>
                  <a:pt x="223" y="587"/>
                  <a:pt x="223" y="587"/>
                </a:cubicBezTo>
                <a:cubicBezTo>
                  <a:pt x="256" y="537"/>
                  <a:pt x="256" y="537"/>
                  <a:pt x="256" y="537"/>
                </a:cubicBezTo>
                <a:cubicBezTo>
                  <a:pt x="316" y="541"/>
                  <a:pt x="316" y="541"/>
                  <a:pt x="316" y="541"/>
                </a:cubicBezTo>
                <a:cubicBezTo>
                  <a:pt x="342" y="594"/>
                  <a:pt x="342" y="594"/>
                  <a:pt x="342" y="594"/>
                </a:cubicBezTo>
                <a:cubicBezTo>
                  <a:pt x="342" y="595"/>
                  <a:pt x="342" y="595"/>
                  <a:pt x="342" y="595"/>
                </a:cubicBezTo>
                <a:cubicBezTo>
                  <a:pt x="365" y="592"/>
                  <a:pt x="387" y="586"/>
                  <a:pt x="409" y="578"/>
                </a:cubicBezTo>
                <a:cubicBezTo>
                  <a:pt x="408" y="578"/>
                  <a:pt x="408" y="578"/>
                  <a:pt x="408" y="578"/>
                </a:cubicBezTo>
                <a:cubicBezTo>
                  <a:pt x="406" y="518"/>
                  <a:pt x="406" y="518"/>
                  <a:pt x="406" y="518"/>
                </a:cubicBezTo>
                <a:cubicBezTo>
                  <a:pt x="456" y="486"/>
                  <a:pt x="456" y="486"/>
                  <a:pt x="456" y="486"/>
                </a:cubicBezTo>
                <a:cubicBezTo>
                  <a:pt x="509" y="514"/>
                  <a:pt x="509" y="514"/>
                  <a:pt x="509" y="514"/>
                </a:cubicBezTo>
                <a:cubicBezTo>
                  <a:pt x="509" y="515"/>
                  <a:pt x="509" y="515"/>
                  <a:pt x="509" y="515"/>
                </a:cubicBezTo>
                <a:cubicBezTo>
                  <a:pt x="517" y="506"/>
                  <a:pt x="526" y="498"/>
                  <a:pt x="533" y="489"/>
                </a:cubicBezTo>
                <a:cubicBezTo>
                  <a:pt x="540" y="480"/>
                  <a:pt x="547" y="471"/>
                  <a:pt x="553" y="461"/>
                </a:cubicBezTo>
                <a:close/>
                <a:moveTo>
                  <a:pt x="188" y="435"/>
                </a:moveTo>
                <a:cubicBezTo>
                  <a:pt x="113" y="372"/>
                  <a:pt x="102" y="261"/>
                  <a:pt x="164" y="185"/>
                </a:cubicBezTo>
                <a:cubicBezTo>
                  <a:pt x="227" y="109"/>
                  <a:pt x="339" y="98"/>
                  <a:pt x="414" y="161"/>
                </a:cubicBezTo>
                <a:cubicBezTo>
                  <a:pt x="490" y="223"/>
                  <a:pt x="501" y="335"/>
                  <a:pt x="439" y="411"/>
                </a:cubicBezTo>
                <a:cubicBezTo>
                  <a:pt x="376" y="486"/>
                  <a:pt x="264" y="497"/>
                  <a:pt x="188" y="435"/>
                </a:cubicBezTo>
                <a:close/>
              </a:path>
            </a:pathLst>
          </a:custGeom>
          <a:solidFill>
            <a:sysClr val="window" lastClr="FFFFFF">
              <a:lumMod val="95000"/>
            </a:sysClr>
          </a:solidFill>
          <a:ln w="12700" cap="flat" cmpd="sng" algn="ctr">
            <a:noFill/>
            <a:prstDash val="solid"/>
            <a:miter lim="800000"/>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椭圆 4"/>
          <p:cNvSpPr/>
          <p:nvPr/>
        </p:nvSpPr>
        <p:spPr>
          <a:xfrm>
            <a:off x="2319463" y="1852640"/>
            <a:ext cx="578545" cy="578545"/>
          </a:xfrm>
          <a:prstGeom prst="ellipse">
            <a:avLst/>
          </a:prstGeom>
          <a:solidFill>
            <a:srgbClr val="2E5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3155345" y="2482475"/>
            <a:ext cx="750194" cy="75019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4329910" y="1458730"/>
            <a:ext cx="932274" cy="932275"/>
          </a:xfrm>
          <a:prstGeom prst="ellipse">
            <a:avLst/>
          </a:prstGeom>
          <a:solidFill>
            <a:srgbClr val="C51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5529812" y="2688697"/>
            <a:ext cx="1113540" cy="11135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2338501" y="1871678"/>
            <a:ext cx="521013" cy="521013"/>
          </a:xfrm>
          <a:prstGeom prst="ellipse">
            <a:avLst/>
          </a:prstGeom>
          <a:gradFill flip="none" rotWithShape="1">
            <a:gsLst>
              <a:gs pos="0">
                <a:srgbClr val="FFFFFF"/>
              </a:gs>
              <a:gs pos="100000">
                <a:srgbClr val="B8BBBC"/>
              </a:gs>
            </a:gsLst>
            <a:lin ang="18900000" scaled="0"/>
            <a:tileRect/>
          </a:gradFill>
          <a:ln w="12700" cap="flat" cmpd="sng" algn="ctr">
            <a:gradFill>
              <a:gsLst>
                <a:gs pos="100000">
                  <a:sysClr val="window" lastClr="FFFFFF"/>
                </a:gs>
                <a:gs pos="0">
                  <a:srgbClr val="BFC2C3"/>
                </a:gs>
              </a:gsLst>
              <a:lin ang="18900000" scaled="0"/>
            </a:gradFill>
            <a:prstDash val="solid"/>
            <a:miter lim="800000"/>
          </a:ln>
          <a:effectLst>
            <a:outerShdw blurRad="203200" dist="76200" dir="2700000" sx="102000" sy="102000" algn="tl" rotWithShape="0">
              <a:prstClr val="black">
                <a:alpha val="2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71" name="椭圆 70"/>
          <p:cNvSpPr/>
          <p:nvPr/>
        </p:nvSpPr>
        <p:spPr>
          <a:xfrm>
            <a:off x="3187361" y="2514111"/>
            <a:ext cx="666706" cy="666706"/>
          </a:xfrm>
          <a:prstGeom prst="ellipse">
            <a:avLst/>
          </a:prstGeom>
          <a:gradFill flip="none" rotWithShape="1">
            <a:gsLst>
              <a:gs pos="0">
                <a:srgbClr val="FFFFFF"/>
              </a:gs>
              <a:gs pos="100000">
                <a:srgbClr val="B8BBBC"/>
              </a:gs>
            </a:gsLst>
            <a:lin ang="18900000" scaled="0"/>
            <a:tileRect/>
          </a:gradFill>
          <a:ln w="12700" cap="flat" cmpd="sng" algn="ctr">
            <a:gradFill>
              <a:gsLst>
                <a:gs pos="100000">
                  <a:sysClr val="window" lastClr="FFFFFF"/>
                </a:gs>
                <a:gs pos="0">
                  <a:srgbClr val="BFC2C3"/>
                </a:gs>
              </a:gsLst>
              <a:lin ang="18900000" scaled="0"/>
            </a:gradFill>
            <a:prstDash val="solid"/>
            <a:miter lim="800000"/>
          </a:ln>
          <a:effectLst>
            <a:outerShdw blurRad="203200" dist="76200" dir="2700000" sx="102000" sy="102000" algn="tl" rotWithShape="0">
              <a:prstClr val="black">
                <a:alpha val="2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72" name="椭圆 71"/>
          <p:cNvSpPr/>
          <p:nvPr/>
        </p:nvSpPr>
        <p:spPr>
          <a:xfrm>
            <a:off x="4380890" y="1499983"/>
            <a:ext cx="830314" cy="830314"/>
          </a:xfrm>
          <a:prstGeom prst="ellipse">
            <a:avLst/>
          </a:prstGeom>
          <a:gradFill flip="none" rotWithShape="1">
            <a:gsLst>
              <a:gs pos="0">
                <a:srgbClr val="FFFFFF"/>
              </a:gs>
              <a:gs pos="100000">
                <a:srgbClr val="B8BBBC"/>
              </a:gs>
            </a:gsLst>
            <a:lin ang="18900000" scaled="0"/>
            <a:tileRect/>
          </a:gradFill>
          <a:ln w="12700" cap="flat" cmpd="sng" algn="ctr">
            <a:gradFill>
              <a:gsLst>
                <a:gs pos="100000">
                  <a:sysClr val="window" lastClr="FFFFFF"/>
                </a:gs>
                <a:gs pos="0">
                  <a:srgbClr val="BFC2C3"/>
                </a:gs>
              </a:gsLst>
              <a:lin ang="18900000" scaled="0"/>
            </a:gradFill>
            <a:prstDash val="solid"/>
            <a:miter lim="800000"/>
          </a:ln>
          <a:effectLst>
            <a:outerShdw blurRad="203200" dist="76200" dir="2700000" sx="102000" sy="102000" algn="tl" rotWithShape="0">
              <a:prstClr val="black">
                <a:alpha val="2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73" name="椭圆 72"/>
          <p:cNvSpPr/>
          <p:nvPr/>
        </p:nvSpPr>
        <p:spPr>
          <a:xfrm>
            <a:off x="5596280" y="2755166"/>
            <a:ext cx="980601" cy="980601"/>
          </a:xfrm>
          <a:prstGeom prst="ellipse">
            <a:avLst/>
          </a:prstGeom>
          <a:gradFill flip="none" rotWithShape="1">
            <a:gsLst>
              <a:gs pos="0">
                <a:srgbClr val="FFFFFF"/>
              </a:gs>
              <a:gs pos="100000">
                <a:srgbClr val="B8BBBC"/>
              </a:gs>
            </a:gsLst>
            <a:lin ang="18900000" scaled="0"/>
            <a:tileRect/>
          </a:gradFill>
          <a:ln w="12700" cap="flat" cmpd="sng" algn="ctr">
            <a:gradFill>
              <a:gsLst>
                <a:gs pos="100000">
                  <a:sysClr val="window" lastClr="FFFFFF"/>
                </a:gs>
                <a:gs pos="0">
                  <a:srgbClr val="BFC2C3"/>
                </a:gs>
              </a:gsLst>
              <a:lin ang="18900000" scaled="0"/>
            </a:gradFill>
            <a:prstDash val="solid"/>
            <a:miter lim="800000"/>
          </a:ln>
          <a:effectLst>
            <a:outerShdw blurRad="203200" dist="76200" dir="2700000" sx="102000" sy="102000" algn="tl" rotWithShape="0">
              <a:prstClr val="black">
                <a:alpha val="2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74" name="矩形 73"/>
          <p:cNvSpPr/>
          <p:nvPr/>
        </p:nvSpPr>
        <p:spPr>
          <a:xfrm>
            <a:off x="63857" y="1947610"/>
            <a:ext cx="2057709" cy="784830"/>
          </a:xfrm>
          <a:prstGeom prst="rect">
            <a:avLst/>
          </a:prstGeom>
        </p:spPr>
        <p:txBody>
          <a:bodyPr wrap="square">
            <a:spAutoFit/>
          </a:bodyPr>
          <a:lstStyle/>
          <a:p>
            <a:pPr lvl="0" algn="r">
              <a:lnSpc>
                <a:spcPct val="150000"/>
              </a:lnSpc>
              <a:defRPr/>
            </a:pPr>
            <a:r>
              <a:rPr lang="en-US" altLang="zh-CN" sz="1000">
                <a:solidFill>
                  <a:srgbClr val="613620"/>
                </a:solidFill>
                <a:cs typeface="Arial" panose="020B0604020202020204" pitchFamily="34" charset="0"/>
              </a:rPr>
              <a:t>Lorem ipsum dolor sit amet, consectetuer adipiscing elit. Aenean commodo ligula eget dolor. </a:t>
            </a:r>
            <a:endParaRPr lang="zh-CN" altLang="en-US" sz="1000">
              <a:solidFill>
                <a:srgbClr val="613620"/>
              </a:solidFill>
            </a:endParaRPr>
          </a:p>
        </p:txBody>
      </p:sp>
      <p:sp>
        <p:nvSpPr>
          <p:cNvPr id="75" name="文本框 74"/>
          <p:cNvSpPr txBox="1"/>
          <p:nvPr/>
        </p:nvSpPr>
        <p:spPr>
          <a:xfrm>
            <a:off x="782759" y="1740917"/>
            <a:ext cx="1308488" cy="295342"/>
          </a:xfrm>
          <a:prstGeom prst="rect">
            <a:avLst/>
          </a:prstGeom>
          <a:noFill/>
        </p:spPr>
        <p:txBody>
          <a:bodyPr wrap="none" rtlCol="0">
            <a:spAutoFit/>
          </a:bodyPr>
          <a:lstStyle/>
          <a:p>
            <a:r>
              <a:rPr lang="da-DK" altLang="zh-CN" sz="1400" b="1">
                <a:solidFill>
                  <a:srgbClr val="2E5660"/>
                </a:solidFill>
                <a:latin typeface="微软雅黑" panose="020B0503020204020204" charset="-122"/>
                <a:ea typeface="微软雅黑" panose="020B0503020204020204" charset="-122"/>
              </a:rPr>
              <a:t>Lorem ipsum</a:t>
            </a:r>
            <a:endParaRPr lang="zh-CN" altLang="en-US" sz="1400" b="1">
              <a:solidFill>
                <a:srgbClr val="2E5660"/>
              </a:solidFill>
              <a:latin typeface="微软雅黑" panose="020B0503020204020204" charset="-122"/>
              <a:ea typeface="微软雅黑" panose="020B0503020204020204" charset="-122"/>
            </a:endParaRPr>
          </a:p>
        </p:txBody>
      </p:sp>
      <p:sp>
        <p:nvSpPr>
          <p:cNvPr id="76" name="矩形 75"/>
          <p:cNvSpPr/>
          <p:nvPr/>
        </p:nvSpPr>
        <p:spPr>
          <a:xfrm>
            <a:off x="1869153" y="3798391"/>
            <a:ext cx="2057709" cy="784830"/>
          </a:xfrm>
          <a:prstGeom prst="rect">
            <a:avLst/>
          </a:prstGeom>
        </p:spPr>
        <p:txBody>
          <a:bodyPr wrap="square">
            <a:spAutoFit/>
          </a:bodyPr>
          <a:lstStyle/>
          <a:p>
            <a:pPr lvl="0" algn="r">
              <a:lnSpc>
                <a:spcPct val="150000"/>
              </a:lnSpc>
              <a:defRPr/>
            </a:pPr>
            <a:r>
              <a:rPr lang="en-US" altLang="zh-CN" sz="1000">
                <a:solidFill>
                  <a:srgbClr val="613620"/>
                </a:solidFill>
                <a:cs typeface="Arial" panose="020B0604020202020204" pitchFamily="34" charset="0"/>
              </a:rPr>
              <a:t>Lorem ipsum dolor sit amet, consectetuer adipiscing elit. Aenean commodo ligula eget dolor. </a:t>
            </a:r>
            <a:endParaRPr lang="zh-CN" altLang="en-US" sz="1000">
              <a:solidFill>
                <a:srgbClr val="613620"/>
              </a:solidFill>
            </a:endParaRPr>
          </a:p>
        </p:txBody>
      </p:sp>
      <p:sp>
        <p:nvSpPr>
          <p:cNvPr id="77" name="文本框 76"/>
          <p:cNvSpPr txBox="1"/>
          <p:nvPr/>
        </p:nvSpPr>
        <p:spPr>
          <a:xfrm>
            <a:off x="2560360" y="3613964"/>
            <a:ext cx="1308488" cy="295342"/>
          </a:xfrm>
          <a:prstGeom prst="rect">
            <a:avLst/>
          </a:prstGeom>
          <a:noFill/>
        </p:spPr>
        <p:txBody>
          <a:bodyPr wrap="none" rtlCol="0">
            <a:spAutoFit/>
          </a:bodyPr>
          <a:lstStyle/>
          <a:p>
            <a:r>
              <a:rPr lang="da-DK" altLang="zh-CN" sz="1400" b="1">
                <a:solidFill>
                  <a:srgbClr val="613620"/>
                </a:solidFill>
                <a:latin typeface="微软雅黑" panose="020B0503020204020204" charset="-122"/>
                <a:ea typeface="微软雅黑" panose="020B0503020204020204" charset="-122"/>
              </a:rPr>
              <a:t>Lorem ipsum</a:t>
            </a:r>
            <a:endParaRPr lang="zh-CN" altLang="en-US" sz="1400" b="1">
              <a:solidFill>
                <a:srgbClr val="613620"/>
              </a:solidFill>
              <a:latin typeface="微软雅黑" panose="020B0503020204020204" charset="-122"/>
              <a:ea typeface="微软雅黑" panose="020B0503020204020204" charset="-122"/>
            </a:endParaRPr>
          </a:p>
        </p:txBody>
      </p:sp>
      <p:sp>
        <p:nvSpPr>
          <p:cNvPr id="127" name="矩形 126"/>
          <p:cNvSpPr/>
          <p:nvPr/>
        </p:nvSpPr>
        <p:spPr>
          <a:xfrm>
            <a:off x="5774476" y="1370576"/>
            <a:ext cx="2105356" cy="784830"/>
          </a:xfrm>
          <a:prstGeom prst="rect">
            <a:avLst/>
          </a:prstGeom>
        </p:spPr>
        <p:txBody>
          <a:bodyPr wrap="square">
            <a:spAutoFit/>
          </a:bodyPr>
          <a:lstStyle/>
          <a:p>
            <a:pPr lvl="0">
              <a:lnSpc>
                <a:spcPct val="150000"/>
              </a:lnSpc>
              <a:defRPr/>
            </a:pPr>
            <a:r>
              <a:rPr lang="en-US" altLang="zh-CN" sz="1000">
                <a:solidFill>
                  <a:srgbClr val="613620"/>
                </a:solidFill>
                <a:cs typeface="Arial" panose="020B0604020202020204" pitchFamily="34" charset="0"/>
              </a:rPr>
              <a:t>Lorem ipsum dolor sit amet, consectetuer adipiscing elit. Aenean commodo ligula eget dolor. </a:t>
            </a:r>
            <a:endParaRPr lang="zh-CN" altLang="en-US" sz="1000">
              <a:solidFill>
                <a:srgbClr val="613620"/>
              </a:solidFill>
            </a:endParaRPr>
          </a:p>
        </p:txBody>
      </p:sp>
      <p:sp>
        <p:nvSpPr>
          <p:cNvPr id="128" name="文本框 127"/>
          <p:cNvSpPr txBox="1"/>
          <p:nvPr/>
        </p:nvSpPr>
        <p:spPr>
          <a:xfrm>
            <a:off x="5760930" y="1174491"/>
            <a:ext cx="1308488" cy="295342"/>
          </a:xfrm>
          <a:prstGeom prst="rect">
            <a:avLst/>
          </a:prstGeom>
          <a:noFill/>
        </p:spPr>
        <p:txBody>
          <a:bodyPr wrap="none" rtlCol="0">
            <a:spAutoFit/>
          </a:bodyPr>
          <a:lstStyle/>
          <a:p>
            <a:r>
              <a:rPr lang="da-DK" altLang="zh-CN" sz="1400" b="1">
                <a:solidFill>
                  <a:srgbClr val="C51729"/>
                </a:solidFill>
                <a:latin typeface="微软雅黑" panose="020B0503020204020204" charset="-122"/>
                <a:ea typeface="微软雅黑" panose="020B0503020204020204" charset="-122"/>
              </a:rPr>
              <a:t>Lorem ipsum</a:t>
            </a:r>
            <a:endParaRPr lang="zh-CN" altLang="en-US" sz="1400" b="1">
              <a:solidFill>
                <a:srgbClr val="C51729"/>
              </a:solidFill>
              <a:latin typeface="微软雅黑" panose="020B0503020204020204" charset="-122"/>
              <a:ea typeface="微软雅黑" panose="020B0503020204020204" charset="-122"/>
            </a:endParaRPr>
          </a:p>
        </p:txBody>
      </p:sp>
      <p:sp>
        <p:nvSpPr>
          <p:cNvPr id="129" name="矩形 128"/>
          <p:cNvSpPr/>
          <p:nvPr/>
        </p:nvSpPr>
        <p:spPr>
          <a:xfrm>
            <a:off x="7099288" y="3118336"/>
            <a:ext cx="2105356" cy="784830"/>
          </a:xfrm>
          <a:prstGeom prst="rect">
            <a:avLst/>
          </a:prstGeom>
        </p:spPr>
        <p:txBody>
          <a:bodyPr wrap="square">
            <a:spAutoFit/>
          </a:bodyPr>
          <a:lstStyle/>
          <a:p>
            <a:pPr lvl="0">
              <a:lnSpc>
                <a:spcPct val="150000"/>
              </a:lnSpc>
              <a:defRPr/>
            </a:pPr>
            <a:r>
              <a:rPr lang="en-US" altLang="zh-CN" sz="1000">
                <a:solidFill>
                  <a:srgbClr val="613620"/>
                </a:solidFill>
                <a:cs typeface="Arial" panose="020B0604020202020204" pitchFamily="34" charset="0"/>
              </a:rPr>
              <a:t>Lorem ipsum dolor sit amet, consectetuer adipiscing elit. Aenean commodo ligula eget dolor. </a:t>
            </a:r>
            <a:endParaRPr lang="zh-CN" altLang="en-US" sz="1000">
              <a:solidFill>
                <a:srgbClr val="613620"/>
              </a:solidFill>
            </a:endParaRPr>
          </a:p>
        </p:txBody>
      </p:sp>
      <p:sp>
        <p:nvSpPr>
          <p:cNvPr id="130" name="文本框 129"/>
          <p:cNvSpPr txBox="1"/>
          <p:nvPr/>
        </p:nvSpPr>
        <p:spPr>
          <a:xfrm>
            <a:off x="7086291" y="2905963"/>
            <a:ext cx="1308488" cy="295342"/>
          </a:xfrm>
          <a:prstGeom prst="rect">
            <a:avLst/>
          </a:prstGeom>
          <a:noFill/>
        </p:spPr>
        <p:txBody>
          <a:bodyPr wrap="none" rtlCol="0">
            <a:spAutoFit/>
          </a:bodyPr>
          <a:lstStyle/>
          <a:p>
            <a:r>
              <a:rPr lang="da-DK" altLang="zh-CN" sz="1400" b="1">
                <a:solidFill>
                  <a:srgbClr val="CAA884"/>
                </a:solidFill>
                <a:latin typeface="微软雅黑" panose="020B0503020204020204" charset="-122"/>
                <a:ea typeface="微软雅黑" panose="020B0503020204020204" charset="-122"/>
              </a:rPr>
              <a:t>Lorem ipsum</a:t>
            </a:r>
            <a:endParaRPr lang="zh-CN" altLang="en-US" sz="1400" b="1">
              <a:solidFill>
                <a:srgbClr val="CAA884"/>
              </a:solidFill>
              <a:latin typeface="微软雅黑" panose="020B0503020204020204" charset="-122"/>
              <a:ea typeface="微软雅黑" panose="020B0503020204020204" charset="-122"/>
            </a:endParaRPr>
          </a:p>
        </p:txBody>
      </p:sp>
      <p:sp>
        <p:nvSpPr>
          <p:cNvPr id="131" name="AutoShape 4"/>
          <p:cNvSpPr/>
          <p:nvPr/>
        </p:nvSpPr>
        <p:spPr bwMode="auto">
          <a:xfrm>
            <a:off x="5799818" y="2946436"/>
            <a:ext cx="589276" cy="5913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nvGrpSpPr>
          <p:cNvPr id="132" name="组合 131"/>
          <p:cNvGrpSpPr/>
          <p:nvPr/>
        </p:nvGrpSpPr>
        <p:grpSpPr>
          <a:xfrm>
            <a:off x="4547603" y="1714677"/>
            <a:ext cx="492735" cy="400925"/>
            <a:chOff x="7730164" y="3530664"/>
            <a:chExt cx="366051" cy="297846"/>
          </a:xfrm>
          <a:solidFill>
            <a:schemeClr val="accent1"/>
          </a:solidFill>
        </p:grpSpPr>
        <p:sp>
          <p:nvSpPr>
            <p:cNvPr id="133" name="AutoShape 5"/>
            <p:cNvSpPr/>
            <p:nvPr/>
          </p:nvSpPr>
          <p:spPr bwMode="auto">
            <a:xfrm>
              <a:off x="7981704" y="3622021"/>
              <a:ext cx="68830" cy="91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134" name="AutoShape 6"/>
            <p:cNvSpPr/>
            <p:nvPr/>
          </p:nvSpPr>
          <p:spPr bwMode="auto">
            <a:xfrm>
              <a:off x="7730164" y="3530664"/>
              <a:ext cx="366051" cy="297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grpSp>
        <p:nvGrpSpPr>
          <p:cNvPr id="135" name="组合 134"/>
          <p:cNvGrpSpPr/>
          <p:nvPr/>
        </p:nvGrpSpPr>
        <p:grpSpPr>
          <a:xfrm>
            <a:off x="2500202" y="1992396"/>
            <a:ext cx="191792" cy="279576"/>
            <a:chOff x="2612963" y="2767277"/>
            <a:chExt cx="251543" cy="366676"/>
          </a:xfrm>
          <a:solidFill>
            <a:srgbClr val="2E5660"/>
          </a:solidFill>
        </p:grpSpPr>
        <p:sp>
          <p:nvSpPr>
            <p:cNvPr id="136" name="AutoShape 113"/>
            <p:cNvSpPr/>
            <p:nvPr/>
          </p:nvSpPr>
          <p:spPr bwMode="auto">
            <a:xfrm>
              <a:off x="2612963" y="2767277"/>
              <a:ext cx="251543"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137" name="AutoShape 114"/>
            <p:cNvSpPr/>
            <p:nvPr/>
          </p:nvSpPr>
          <p:spPr bwMode="auto">
            <a:xfrm>
              <a:off x="2669904" y="2824844"/>
              <a:ext cx="74461" cy="74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grpSp>
        <p:nvGrpSpPr>
          <p:cNvPr id="138" name="组合 137"/>
          <p:cNvGrpSpPr/>
          <p:nvPr/>
        </p:nvGrpSpPr>
        <p:grpSpPr>
          <a:xfrm>
            <a:off x="3332031" y="2671710"/>
            <a:ext cx="351508" cy="351508"/>
            <a:chOff x="3288121" y="2035176"/>
            <a:chExt cx="366050" cy="366050"/>
          </a:xfrm>
          <a:solidFill>
            <a:schemeClr val="accent3"/>
          </a:solidFill>
        </p:grpSpPr>
        <p:sp>
          <p:nvSpPr>
            <p:cNvPr id="139" name="AutoShape 123"/>
            <p:cNvSpPr/>
            <p:nvPr/>
          </p:nvSpPr>
          <p:spPr bwMode="auto">
            <a:xfrm>
              <a:off x="3288121" y="2035176"/>
              <a:ext cx="366050"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140" name="AutoShape 124"/>
            <p:cNvSpPr/>
            <p:nvPr/>
          </p:nvSpPr>
          <p:spPr bwMode="auto">
            <a:xfrm>
              <a:off x="3391366" y="2137795"/>
              <a:ext cx="160186" cy="1601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141" name="AutoShape 125"/>
            <p:cNvSpPr/>
            <p:nvPr/>
          </p:nvSpPr>
          <p:spPr bwMode="auto">
            <a:xfrm>
              <a:off x="3425156" y="2172210"/>
              <a:ext cx="91982" cy="91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spTree>
  </p:cSld>
  <p:clrMapOvr>
    <a:masterClrMapping/>
  </p:clrMapOvr>
  <p:transition spd="slow" advTm="0">
    <p:push dir="d"/>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标题 9"/>
          <p:cNvSpPr>
            <a:spLocks noGrp="1"/>
          </p:cNvSpPr>
          <p:nvPr>
            <p:ph type="title"/>
          </p:nvPr>
        </p:nvSpPr>
        <p:spPr>
          <a:xfrm>
            <a:off x="395289" y="304760"/>
            <a:ext cx="1570146" cy="355983"/>
          </a:xfrm>
        </p:spPr>
        <p:txBody>
          <a:bodyPr/>
          <a:lstStyle/>
          <a:p>
            <a:r>
              <a:rPr lang="en-US" altLang="zh-CN"/>
              <a:t>1.3 </a:t>
            </a:r>
            <a:r>
              <a:rPr lang="zh-CN" altLang="en-US"/>
              <a:t>团队介绍</a:t>
            </a:r>
          </a:p>
        </p:txBody>
      </p:sp>
      <p:grpSp>
        <p:nvGrpSpPr>
          <p:cNvPr id="16" name="组合 15"/>
          <p:cNvGrpSpPr/>
          <p:nvPr/>
        </p:nvGrpSpPr>
        <p:grpSpPr>
          <a:xfrm>
            <a:off x="6816983" y="1373436"/>
            <a:ext cx="1328087" cy="1328087"/>
            <a:chOff x="7248060" y="1188879"/>
            <a:chExt cx="1554244" cy="1554244"/>
          </a:xfrm>
        </p:grpSpPr>
        <p:sp>
          <p:nvSpPr>
            <p:cNvPr id="39" name="椭圆 38"/>
            <p:cNvSpPr/>
            <p:nvPr/>
          </p:nvSpPr>
          <p:spPr>
            <a:xfrm>
              <a:off x="7248060" y="1188879"/>
              <a:ext cx="1554244" cy="1554244"/>
            </a:xfrm>
            <a:prstGeom prst="ellipse">
              <a:avLst/>
            </a:prstGeom>
            <a:solidFill>
              <a:srgbClr val="CAA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8" name="图片 47"/>
            <p:cNvPicPr>
              <a:picLocks noChangeAspect="1"/>
            </p:cNvPicPr>
            <p:nvPr/>
          </p:nvPicPr>
          <p:blipFill rotWithShape="1">
            <a:blip r:embed="rId3" cstate="print">
              <a:extLst>
                <a:ext uri="{28A0092B-C50C-407E-A947-70E740481C1C}">
                  <a14:useLocalDpi xmlns:a14="http://schemas.microsoft.com/office/drawing/2010/main" val="0"/>
                </a:ext>
              </a:extLst>
            </a:blip>
            <a:srcRect l="16667" r="16667"/>
            <a:stretch>
              <a:fillRect/>
            </a:stretch>
          </p:blipFill>
          <p:spPr>
            <a:xfrm>
              <a:off x="7334897" y="1275716"/>
              <a:ext cx="1380571" cy="1380571"/>
            </a:xfrm>
            <a:prstGeom prst="ellipse">
              <a:avLst/>
            </a:prstGeom>
          </p:spPr>
        </p:pic>
      </p:grpSp>
      <p:grpSp>
        <p:nvGrpSpPr>
          <p:cNvPr id="9" name="组合 8"/>
          <p:cNvGrpSpPr/>
          <p:nvPr/>
        </p:nvGrpSpPr>
        <p:grpSpPr>
          <a:xfrm>
            <a:off x="646678" y="1373436"/>
            <a:ext cx="1328087" cy="1328087"/>
            <a:chOff x="661493" y="1157168"/>
            <a:chExt cx="1554244" cy="1554244"/>
          </a:xfrm>
        </p:grpSpPr>
        <p:sp>
          <p:nvSpPr>
            <p:cNvPr id="45" name="椭圆 44"/>
            <p:cNvSpPr/>
            <p:nvPr/>
          </p:nvSpPr>
          <p:spPr>
            <a:xfrm>
              <a:off x="661493" y="1157168"/>
              <a:ext cx="1554244" cy="155424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9" name="图片 48"/>
            <p:cNvPicPr>
              <a:picLocks noChangeAspect="1"/>
            </p:cNvPicPr>
            <p:nvPr/>
          </p:nvPicPr>
          <p:blipFill rotWithShape="1">
            <a:blip r:embed="rId4" cstate="print">
              <a:extLst>
                <a:ext uri="{28A0092B-C50C-407E-A947-70E740481C1C}">
                  <a14:useLocalDpi xmlns:a14="http://schemas.microsoft.com/office/drawing/2010/main" val="0"/>
                </a:ext>
              </a:extLst>
            </a:blip>
            <a:srcRect l="16667" r="16667"/>
            <a:stretch>
              <a:fillRect/>
            </a:stretch>
          </p:blipFill>
          <p:spPr>
            <a:xfrm>
              <a:off x="742865" y="1238540"/>
              <a:ext cx="1391501" cy="1391501"/>
            </a:xfrm>
            <a:prstGeom prst="ellipse">
              <a:avLst/>
            </a:prstGeom>
          </p:spPr>
        </p:pic>
      </p:grpSp>
      <p:grpSp>
        <p:nvGrpSpPr>
          <p:cNvPr id="14" name="组合 13"/>
          <p:cNvGrpSpPr/>
          <p:nvPr/>
        </p:nvGrpSpPr>
        <p:grpSpPr>
          <a:xfrm>
            <a:off x="2675131" y="1373436"/>
            <a:ext cx="1328087" cy="1328087"/>
            <a:chOff x="2866443" y="1231294"/>
            <a:chExt cx="1554244" cy="1554244"/>
          </a:xfrm>
        </p:grpSpPr>
        <p:sp>
          <p:nvSpPr>
            <p:cNvPr id="44" name="椭圆 43"/>
            <p:cNvSpPr/>
            <p:nvPr/>
          </p:nvSpPr>
          <p:spPr>
            <a:xfrm>
              <a:off x="2866443" y="1231294"/>
              <a:ext cx="1554244" cy="1554244"/>
            </a:xfrm>
            <a:prstGeom prst="ellipse">
              <a:avLst/>
            </a:prstGeom>
            <a:solidFill>
              <a:srgbClr val="613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图片 49"/>
            <p:cNvPicPr>
              <a:picLocks noChangeAspect="1"/>
            </p:cNvPicPr>
            <p:nvPr/>
          </p:nvPicPr>
          <p:blipFill rotWithShape="1">
            <a:blip r:embed="rId5" cstate="print">
              <a:extLst>
                <a:ext uri="{28A0092B-C50C-407E-A947-70E740481C1C}">
                  <a14:useLocalDpi xmlns:a14="http://schemas.microsoft.com/office/drawing/2010/main" val="0"/>
                </a:ext>
              </a:extLst>
            </a:blip>
            <a:srcRect l="15422" r="15422"/>
            <a:stretch>
              <a:fillRect/>
            </a:stretch>
          </p:blipFill>
          <p:spPr>
            <a:xfrm>
              <a:off x="2938375" y="1303226"/>
              <a:ext cx="1410381" cy="1410381"/>
            </a:xfrm>
            <a:prstGeom prst="ellipse">
              <a:avLst/>
            </a:prstGeom>
          </p:spPr>
        </p:pic>
      </p:grpSp>
      <p:grpSp>
        <p:nvGrpSpPr>
          <p:cNvPr id="15" name="组合 14"/>
          <p:cNvGrpSpPr/>
          <p:nvPr/>
        </p:nvGrpSpPr>
        <p:grpSpPr>
          <a:xfrm>
            <a:off x="4703584" y="1373436"/>
            <a:ext cx="1328087" cy="1328087"/>
            <a:chOff x="5107427" y="1198932"/>
            <a:chExt cx="1554244" cy="1554244"/>
          </a:xfrm>
        </p:grpSpPr>
        <p:sp>
          <p:nvSpPr>
            <p:cNvPr id="40" name="椭圆 39"/>
            <p:cNvSpPr/>
            <p:nvPr/>
          </p:nvSpPr>
          <p:spPr>
            <a:xfrm>
              <a:off x="5107427" y="1198932"/>
              <a:ext cx="1554244" cy="1554244"/>
            </a:xfrm>
            <a:prstGeom prst="ellipse">
              <a:avLst/>
            </a:prstGeom>
            <a:solidFill>
              <a:srgbClr val="2E5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 name="图片 50"/>
            <p:cNvPicPr>
              <a:picLocks noChangeAspect="1"/>
            </p:cNvPicPr>
            <p:nvPr/>
          </p:nvPicPr>
          <p:blipFill rotWithShape="1">
            <a:blip r:embed="rId6" cstate="print">
              <a:extLst>
                <a:ext uri="{28A0092B-C50C-407E-A947-70E740481C1C}">
                  <a14:useLocalDpi xmlns:a14="http://schemas.microsoft.com/office/drawing/2010/main" val="0"/>
                </a:ext>
              </a:extLst>
            </a:blip>
            <a:srcRect l="16667" r="16667"/>
            <a:stretch>
              <a:fillRect/>
            </a:stretch>
          </p:blipFill>
          <p:spPr>
            <a:xfrm>
              <a:off x="5192711" y="1284216"/>
              <a:ext cx="1383677" cy="1383677"/>
            </a:xfrm>
            <a:prstGeom prst="ellipse">
              <a:avLst/>
            </a:prstGeom>
          </p:spPr>
        </p:pic>
      </p:grpSp>
      <p:sp>
        <p:nvSpPr>
          <p:cNvPr id="52" name="椭圆 51"/>
          <p:cNvSpPr/>
          <p:nvPr/>
        </p:nvSpPr>
        <p:spPr>
          <a:xfrm>
            <a:off x="1585901" y="2180510"/>
            <a:ext cx="521013" cy="521013"/>
          </a:xfrm>
          <a:prstGeom prst="ellipse">
            <a:avLst/>
          </a:prstGeom>
          <a:gradFill flip="none" rotWithShape="1">
            <a:gsLst>
              <a:gs pos="0">
                <a:srgbClr val="FFFFFF"/>
              </a:gs>
              <a:gs pos="100000">
                <a:srgbClr val="B8BBBC"/>
              </a:gs>
            </a:gsLst>
            <a:lin ang="18900000" scaled="0"/>
            <a:tileRect/>
          </a:gradFill>
          <a:ln w="12700" cap="flat" cmpd="sng" algn="ctr">
            <a:gradFill>
              <a:gsLst>
                <a:gs pos="100000">
                  <a:sysClr val="window" lastClr="FFFFFF"/>
                </a:gs>
                <a:gs pos="0">
                  <a:srgbClr val="BFC2C3"/>
                </a:gs>
              </a:gsLst>
              <a:lin ang="18900000" scaled="0"/>
            </a:gradFill>
            <a:prstDash val="solid"/>
            <a:miter lim="800000"/>
          </a:ln>
          <a:effectLst>
            <a:outerShdw blurRad="203200" dist="76200" dir="2700000" sx="102000" sy="102000" algn="tl" rotWithShape="0">
              <a:prstClr val="black">
                <a:alpha val="2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53" name="椭圆 52"/>
          <p:cNvSpPr/>
          <p:nvPr/>
        </p:nvSpPr>
        <p:spPr>
          <a:xfrm>
            <a:off x="3681246" y="2180510"/>
            <a:ext cx="521013" cy="521013"/>
          </a:xfrm>
          <a:prstGeom prst="ellipse">
            <a:avLst/>
          </a:prstGeom>
          <a:gradFill flip="none" rotWithShape="1">
            <a:gsLst>
              <a:gs pos="0">
                <a:srgbClr val="FFFFFF"/>
              </a:gs>
              <a:gs pos="100000">
                <a:srgbClr val="B8BBBC"/>
              </a:gs>
            </a:gsLst>
            <a:lin ang="18900000" scaled="0"/>
            <a:tileRect/>
          </a:gradFill>
          <a:ln w="12700" cap="flat" cmpd="sng" algn="ctr">
            <a:gradFill>
              <a:gsLst>
                <a:gs pos="100000">
                  <a:sysClr val="window" lastClr="FFFFFF"/>
                </a:gs>
                <a:gs pos="0">
                  <a:srgbClr val="BFC2C3"/>
                </a:gs>
              </a:gsLst>
              <a:lin ang="18900000" scaled="0"/>
            </a:gradFill>
            <a:prstDash val="solid"/>
            <a:miter lim="800000"/>
          </a:ln>
          <a:effectLst>
            <a:outerShdw blurRad="203200" dist="76200" dir="2700000" sx="102000" sy="102000" algn="tl" rotWithShape="0">
              <a:prstClr val="black">
                <a:alpha val="2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54" name="椭圆 53"/>
          <p:cNvSpPr/>
          <p:nvPr/>
        </p:nvSpPr>
        <p:spPr>
          <a:xfrm>
            <a:off x="5698290" y="2180510"/>
            <a:ext cx="521013" cy="521013"/>
          </a:xfrm>
          <a:prstGeom prst="ellipse">
            <a:avLst/>
          </a:prstGeom>
          <a:gradFill flip="none" rotWithShape="1">
            <a:gsLst>
              <a:gs pos="0">
                <a:srgbClr val="FFFFFF"/>
              </a:gs>
              <a:gs pos="100000">
                <a:srgbClr val="B8BBBC"/>
              </a:gs>
            </a:gsLst>
            <a:lin ang="18900000" scaled="0"/>
            <a:tileRect/>
          </a:gradFill>
          <a:ln w="12700" cap="flat" cmpd="sng" algn="ctr">
            <a:gradFill>
              <a:gsLst>
                <a:gs pos="100000">
                  <a:sysClr val="window" lastClr="FFFFFF"/>
                </a:gs>
                <a:gs pos="0">
                  <a:srgbClr val="BFC2C3"/>
                </a:gs>
              </a:gsLst>
              <a:lin ang="18900000" scaled="0"/>
            </a:gradFill>
            <a:prstDash val="solid"/>
            <a:miter lim="800000"/>
          </a:ln>
          <a:effectLst>
            <a:outerShdw blurRad="203200" dist="76200" dir="2700000" sx="102000" sy="102000" algn="tl" rotWithShape="0">
              <a:prstClr val="black">
                <a:alpha val="2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55" name="椭圆 54"/>
          <p:cNvSpPr/>
          <p:nvPr/>
        </p:nvSpPr>
        <p:spPr>
          <a:xfrm>
            <a:off x="7810362" y="2143409"/>
            <a:ext cx="521013" cy="521013"/>
          </a:xfrm>
          <a:prstGeom prst="ellipse">
            <a:avLst/>
          </a:prstGeom>
          <a:gradFill flip="none" rotWithShape="1">
            <a:gsLst>
              <a:gs pos="0">
                <a:srgbClr val="FFFFFF"/>
              </a:gs>
              <a:gs pos="100000">
                <a:srgbClr val="B8BBBC"/>
              </a:gs>
            </a:gsLst>
            <a:lin ang="18900000" scaled="0"/>
            <a:tileRect/>
          </a:gradFill>
          <a:ln w="12700" cap="flat" cmpd="sng" algn="ctr">
            <a:gradFill>
              <a:gsLst>
                <a:gs pos="100000">
                  <a:sysClr val="window" lastClr="FFFFFF"/>
                </a:gs>
                <a:gs pos="0">
                  <a:srgbClr val="BFC2C3"/>
                </a:gs>
              </a:gsLst>
              <a:lin ang="18900000" scaled="0"/>
            </a:gradFill>
            <a:prstDash val="solid"/>
            <a:miter lim="800000"/>
          </a:ln>
          <a:effectLst>
            <a:outerShdw blurRad="203200" dist="76200" dir="2700000" sx="102000" sy="102000" algn="tl" rotWithShape="0">
              <a:prstClr val="black">
                <a:alpha val="2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56" name="矩形 55"/>
          <p:cNvSpPr/>
          <p:nvPr/>
        </p:nvSpPr>
        <p:spPr>
          <a:xfrm>
            <a:off x="551335" y="3072149"/>
            <a:ext cx="1655117" cy="1015663"/>
          </a:xfrm>
          <a:prstGeom prst="rect">
            <a:avLst/>
          </a:prstGeom>
        </p:spPr>
        <p:txBody>
          <a:bodyPr wrap="square">
            <a:spAutoFit/>
          </a:bodyPr>
          <a:lstStyle/>
          <a:p>
            <a:pPr algn="ctr">
              <a:lnSpc>
                <a:spcPct val="150000"/>
              </a:lnSpc>
            </a:pPr>
            <a:r>
              <a:rPr lang="en-US" altLang="zh-CN" sz="1000">
                <a:solidFill>
                  <a:srgbClr val="613620"/>
                </a:solidFill>
                <a:cs typeface="Arial" panose="020B0604020202020204" pitchFamily="34" charset="0"/>
                <a:sym typeface="Arial" panose="020B0604020202020204" pitchFamily="34" charset="0"/>
              </a:rPr>
              <a:t>Lorem ipsum dolor sit amet, consectetuer adipiscing elit. Aenean commodo ligula eget dolor. </a:t>
            </a:r>
            <a:endParaRPr lang="zh-CN" altLang="en-US">
              <a:solidFill>
                <a:srgbClr val="613620"/>
              </a:solidFill>
              <a:latin typeface="Calibri" panose="020F0502020204030204"/>
            </a:endParaRPr>
          </a:p>
        </p:txBody>
      </p:sp>
      <p:sp>
        <p:nvSpPr>
          <p:cNvPr id="57" name="矩形 56"/>
          <p:cNvSpPr/>
          <p:nvPr/>
        </p:nvSpPr>
        <p:spPr>
          <a:xfrm>
            <a:off x="760407" y="2805016"/>
            <a:ext cx="1072281" cy="307777"/>
          </a:xfrm>
          <a:prstGeom prst="rect">
            <a:avLst/>
          </a:prstGeom>
        </p:spPr>
        <p:txBody>
          <a:bodyPr wrap="none">
            <a:spAutoFit/>
          </a:bodyPr>
          <a:lstStyle/>
          <a:p>
            <a:pPr algn="ctr"/>
            <a:r>
              <a:rPr lang="en-US" altLang="zh-CN" sz="1400" b="1">
                <a:solidFill>
                  <a:srgbClr val="C51729"/>
                </a:solidFill>
                <a:cs typeface="Arial" panose="020B0604020202020204" pitchFamily="34" charset="0"/>
                <a:sym typeface="Arial" panose="020B0604020202020204" pitchFamily="34" charset="0"/>
              </a:rPr>
              <a:t>YOUR NAME</a:t>
            </a:r>
            <a:endParaRPr lang="zh-CN" altLang="en-US" sz="2000" b="1">
              <a:solidFill>
                <a:srgbClr val="C51729"/>
              </a:solidFill>
              <a:latin typeface="Calibri" panose="020F0502020204030204"/>
            </a:endParaRPr>
          </a:p>
        </p:txBody>
      </p:sp>
      <p:sp>
        <p:nvSpPr>
          <p:cNvPr id="58" name="矩形 57"/>
          <p:cNvSpPr/>
          <p:nvPr/>
        </p:nvSpPr>
        <p:spPr>
          <a:xfrm>
            <a:off x="2787872" y="2805016"/>
            <a:ext cx="1072281" cy="307777"/>
          </a:xfrm>
          <a:prstGeom prst="rect">
            <a:avLst/>
          </a:prstGeom>
        </p:spPr>
        <p:txBody>
          <a:bodyPr wrap="none">
            <a:spAutoFit/>
          </a:bodyPr>
          <a:lstStyle/>
          <a:p>
            <a:pPr algn="ctr"/>
            <a:r>
              <a:rPr lang="en-US" altLang="zh-CN" sz="1400" b="1">
                <a:solidFill>
                  <a:srgbClr val="613620"/>
                </a:solidFill>
                <a:cs typeface="Arial" panose="020B0604020202020204" pitchFamily="34" charset="0"/>
                <a:sym typeface="Arial" panose="020B0604020202020204" pitchFamily="34" charset="0"/>
              </a:rPr>
              <a:t>YOUR NAME</a:t>
            </a:r>
            <a:endParaRPr lang="zh-CN" altLang="en-US" sz="2000" b="1">
              <a:solidFill>
                <a:srgbClr val="613620"/>
              </a:solidFill>
              <a:latin typeface="Calibri" panose="020F0502020204030204"/>
            </a:endParaRPr>
          </a:p>
        </p:txBody>
      </p:sp>
      <p:sp>
        <p:nvSpPr>
          <p:cNvPr id="59" name="矩形 58"/>
          <p:cNvSpPr/>
          <p:nvPr/>
        </p:nvSpPr>
        <p:spPr>
          <a:xfrm>
            <a:off x="4891207" y="2778226"/>
            <a:ext cx="1072281" cy="307777"/>
          </a:xfrm>
          <a:prstGeom prst="rect">
            <a:avLst/>
          </a:prstGeom>
        </p:spPr>
        <p:txBody>
          <a:bodyPr wrap="none">
            <a:spAutoFit/>
          </a:bodyPr>
          <a:lstStyle/>
          <a:p>
            <a:pPr algn="ctr"/>
            <a:r>
              <a:rPr lang="en-US" altLang="zh-CN" sz="1400" b="1">
                <a:solidFill>
                  <a:srgbClr val="2E5660"/>
                </a:solidFill>
                <a:cs typeface="Arial" panose="020B0604020202020204" pitchFamily="34" charset="0"/>
                <a:sym typeface="Arial" panose="020B0604020202020204" pitchFamily="34" charset="0"/>
              </a:rPr>
              <a:t>YOUR NAME</a:t>
            </a:r>
            <a:endParaRPr lang="zh-CN" altLang="en-US" sz="2000" b="1">
              <a:solidFill>
                <a:srgbClr val="2E5660"/>
              </a:solidFill>
              <a:latin typeface="Calibri" panose="020F0502020204030204"/>
            </a:endParaRPr>
          </a:p>
        </p:txBody>
      </p:sp>
      <p:sp>
        <p:nvSpPr>
          <p:cNvPr id="60" name="矩形 59"/>
          <p:cNvSpPr/>
          <p:nvPr/>
        </p:nvSpPr>
        <p:spPr>
          <a:xfrm>
            <a:off x="7048956" y="2739001"/>
            <a:ext cx="1072281" cy="307777"/>
          </a:xfrm>
          <a:prstGeom prst="rect">
            <a:avLst/>
          </a:prstGeom>
        </p:spPr>
        <p:txBody>
          <a:bodyPr wrap="none">
            <a:spAutoFit/>
          </a:bodyPr>
          <a:lstStyle/>
          <a:p>
            <a:pPr algn="ctr"/>
            <a:r>
              <a:rPr lang="en-US" altLang="zh-CN" sz="1400" b="1">
                <a:solidFill>
                  <a:schemeClr val="accent4"/>
                </a:solidFill>
                <a:cs typeface="Arial" panose="020B0604020202020204" pitchFamily="34" charset="0"/>
                <a:sym typeface="Arial" panose="020B0604020202020204" pitchFamily="34" charset="0"/>
              </a:rPr>
              <a:t>YOUR NAME</a:t>
            </a:r>
            <a:endParaRPr lang="zh-CN" altLang="en-US" sz="2000" b="1">
              <a:solidFill>
                <a:schemeClr val="accent4"/>
              </a:solidFill>
              <a:latin typeface="Calibri" panose="020F0502020204030204"/>
            </a:endParaRPr>
          </a:p>
        </p:txBody>
      </p:sp>
      <p:sp>
        <p:nvSpPr>
          <p:cNvPr id="64" name="矩形 63"/>
          <p:cNvSpPr/>
          <p:nvPr/>
        </p:nvSpPr>
        <p:spPr>
          <a:xfrm>
            <a:off x="1626051" y="2292656"/>
            <a:ext cx="478593" cy="307777"/>
          </a:xfrm>
          <a:prstGeom prst="rect">
            <a:avLst/>
          </a:prstGeom>
        </p:spPr>
        <p:txBody>
          <a:bodyPr wrap="none">
            <a:spAutoFit/>
          </a:bodyPr>
          <a:lstStyle/>
          <a:p>
            <a:pPr algn="ctr"/>
            <a:r>
              <a:rPr lang="en-US" altLang="zh-CN" sz="1400" b="1">
                <a:solidFill>
                  <a:srgbClr val="C51729"/>
                </a:solidFill>
                <a:cs typeface="Arial" panose="020B0604020202020204" pitchFamily="34" charset="0"/>
                <a:sym typeface="Arial" panose="020B0604020202020204" pitchFamily="34" charset="0"/>
              </a:rPr>
              <a:t>CEO</a:t>
            </a:r>
            <a:endParaRPr lang="zh-CN" altLang="en-US" sz="2000" b="1">
              <a:solidFill>
                <a:srgbClr val="C51729"/>
              </a:solidFill>
              <a:latin typeface="Calibri" panose="020F0502020204030204"/>
            </a:endParaRPr>
          </a:p>
        </p:txBody>
      </p:sp>
      <p:sp>
        <p:nvSpPr>
          <p:cNvPr id="66" name="矩形 65"/>
          <p:cNvSpPr/>
          <p:nvPr/>
        </p:nvSpPr>
        <p:spPr>
          <a:xfrm>
            <a:off x="3698946" y="2302383"/>
            <a:ext cx="508345" cy="307777"/>
          </a:xfrm>
          <a:prstGeom prst="rect">
            <a:avLst/>
          </a:prstGeom>
        </p:spPr>
        <p:txBody>
          <a:bodyPr wrap="none">
            <a:spAutoFit/>
          </a:bodyPr>
          <a:lstStyle/>
          <a:p>
            <a:pPr algn="ctr"/>
            <a:r>
              <a:rPr lang="en-US" altLang="zh-CN" sz="1400" b="1">
                <a:solidFill>
                  <a:schemeClr val="accent3"/>
                </a:solidFill>
                <a:cs typeface="Arial" panose="020B0604020202020204" pitchFamily="34" charset="0"/>
                <a:sym typeface="Arial" panose="020B0604020202020204" pitchFamily="34" charset="0"/>
              </a:rPr>
              <a:t>COO</a:t>
            </a:r>
            <a:endParaRPr lang="zh-CN" altLang="en-US" sz="2000" b="1">
              <a:solidFill>
                <a:schemeClr val="accent3"/>
              </a:solidFill>
              <a:latin typeface="Calibri" panose="020F0502020204030204"/>
            </a:endParaRPr>
          </a:p>
        </p:txBody>
      </p:sp>
      <p:sp>
        <p:nvSpPr>
          <p:cNvPr id="72" name="矩形 71"/>
          <p:cNvSpPr/>
          <p:nvPr/>
        </p:nvSpPr>
        <p:spPr>
          <a:xfrm>
            <a:off x="5720974" y="2260283"/>
            <a:ext cx="466794" cy="430887"/>
          </a:xfrm>
          <a:prstGeom prst="rect">
            <a:avLst/>
          </a:prstGeom>
        </p:spPr>
        <p:txBody>
          <a:bodyPr wrap="none">
            <a:spAutoFit/>
          </a:bodyPr>
          <a:lstStyle/>
          <a:p>
            <a:pPr algn="ctr"/>
            <a:r>
              <a:rPr lang="zh-CN" altLang="en-US" sz="1100" b="1">
                <a:solidFill>
                  <a:srgbClr val="2E5660"/>
                </a:solidFill>
                <a:cs typeface="Arial" panose="020B0604020202020204" pitchFamily="34" charset="0"/>
                <a:sym typeface="Arial" panose="020B0604020202020204" pitchFamily="34" charset="0"/>
              </a:rPr>
              <a:t>设计</a:t>
            </a:r>
            <a:endParaRPr lang="en-US" altLang="zh-CN" sz="1100" b="1">
              <a:solidFill>
                <a:srgbClr val="2E5660"/>
              </a:solidFill>
              <a:cs typeface="Arial" panose="020B0604020202020204" pitchFamily="34" charset="0"/>
              <a:sym typeface="Arial" panose="020B0604020202020204" pitchFamily="34" charset="0"/>
            </a:endParaRPr>
          </a:p>
          <a:p>
            <a:pPr algn="ctr"/>
            <a:r>
              <a:rPr lang="zh-CN" altLang="en-US" sz="1100" b="1">
                <a:solidFill>
                  <a:srgbClr val="2E5660"/>
                </a:solidFill>
                <a:cs typeface="Arial" panose="020B0604020202020204" pitchFamily="34" charset="0"/>
                <a:sym typeface="Arial" panose="020B0604020202020204" pitchFamily="34" charset="0"/>
              </a:rPr>
              <a:t>总监</a:t>
            </a:r>
            <a:endParaRPr lang="zh-CN" altLang="en-US" sz="1600" b="1">
              <a:solidFill>
                <a:srgbClr val="2E5660"/>
              </a:solidFill>
              <a:latin typeface="Calibri" panose="020F0502020204030204"/>
            </a:endParaRPr>
          </a:p>
        </p:txBody>
      </p:sp>
      <p:sp>
        <p:nvSpPr>
          <p:cNvPr id="73" name="矩形 72"/>
          <p:cNvSpPr/>
          <p:nvPr/>
        </p:nvSpPr>
        <p:spPr>
          <a:xfrm>
            <a:off x="7859892" y="2202550"/>
            <a:ext cx="466794" cy="430887"/>
          </a:xfrm>
          <a:prstGeom prst="rect">
            <a:avLst/>
          </a:prstGeom>
        </p:spPr>
        <p:txBody>
          <a:bodyPr wrap="none">
            <a:spAutoFit/>
          </a:bodyPr>
          <a:lstStyle/>
          <a:p>
            <a:pPr algn="ctr"/>
            <a:r>
              <a:rPr lang="zh-CN" altLang="en-US" sz="1100" b="1">
                <a:solidFill>
                  <a:schemeClr val="accent4"/>
                </a:solidFill>
                <a:cs typeface="Arial" panose="020B0604020202020204" pitchFamily="34" charset="0"/>
                <a:sym typeface="Arial" panose="020B0604020202020204" pitchFamily="34" charset="0"/>
              </a:rPr>
              <a:t>财务</a:t>
            </a:r>
            <a:endParaRPr lang="en-US" altLang="zh-CN" sz="1100" b="1">
              <a:solidFill>
                <a:schemeClr val="accent4"/>
              </a:solidFill>
              <a:cs typeface="Arial" panose="020B0604020202020204" pitchFamily="34" charset="0"/>
              <a:sym typeface="Arial" panose="020B0604020202020204" pitchFamily="34" charset="0"/>
            </a:endParaRPr>
          </a:p>
          <a:p>
            <a:pPr algn="ctr"/>
            <a:r>
              <a:rPr lang="zh-CN" altLang="en-US" sz="1100" b="1">
                <a:solidFill>
                  <a:schemeClr val="accent4"/>
                </a:solidFill>
                <a:cs typeface="Arial" panose="020B0604020202020204" pitchFamily="34" charset="0"/>
                <a:sym typeface="Arial" panose="020B0604020202020204" pitchFamily="34" charset="0"/>
              </a:rPr>
              <a:t>总监</a:t>
            </a:r>
            <a:endParaRPr lang="zh-CN" altLang="en-US" sz="1600" b="1">
              <a:solidFill>
                <a:schemeClr val="accent4"/>
              </a:solidFill>
              <a:latin typeface="Calibri" panose="020F0502020204030204"/>
            </a:endParaRPr>
          </a:p>
        </p:txBody>
      </p:sp>
      <p:sp>
        <p:nvSpPr>
          <p:cNvPr id="74" name="矩形 73"/>
          <p:cNvSpPr/>
          <p:nvPr/>
        </p:nvSpPr>
        <p:spPr>
          <a:xfrm>
            <a:off x="2535097" y="3072149"/>
            <a:ext cx="1653701" cy="1015663"/>
          </a:xfrm>
          <a:prstGeom prst="rect">
            <a:avLst/>
          </a:prstGeom>
        </p:spPr>
        <p:txBody>
          <a:bodyPr wrap="square">
            <a:spAutoFit/>
          </a:bodyPr>
          <a:lstStyle/>
          <a:p>
            <a:pPr algn="ctr">
              <a:lnSpc>
                <a:spcPct val="150000"/>
              </a:lnSpc>
            </a:pPr>
            <a:r>
              <a:rPr lang="en-US" altLang="zh-CN" sz="1000">
                <a:solidFill>
                  <a:srgbClr val="613620"/>
                </a:solidFill>
                <a:cs typeface="Arial" panose="020B0604020202020204" pitchFamily="34" charset="0"/>
                <a:sym typeface="Arial" panose="020B0604020202020204" pitchFamily="34" charset="0"/>
              </a:rPr>
              <a:t>Lorem ipsum dolor sit amet, consectetuer adipiscing elit. Aenean commodo ligula eget dolor. </a:t>
            </a:r>
            <a:endParaRPr lang="zh-CN" altLang="en-US">
              <a:solidFill>
                <a:srgbClr val="613620"/>
              </a:solidFill>
              <a:latin typeface="Calibri" panose="020F0502020204030204"/>
            </a:endParaRPr>
          </a:p>
        </p:txBody>
      </p:sp>
      <p:sp>
        <p:nvSpPr>
          <p:cNvPr id="75" name="矩形 74"/>
          <p:cNvSpPr/>
          <p:nvPr/>
        </p:nvSpPr>
        <p:spPr>
          <a:xfrm>
            <a:off x="4600496" y="3086003"/>
            <a:ext cx="1653701" cy="1015663"/>
          </a:xfrm>
          <a:prstGeom prst="rect">
            <a:avLst/>
          </a:prstGeom>
        </p:spPr>
        <p:txBody>
          <a:bodyPr wrap="square">
            <a:spAutoFit/>
          </a:bodyPr>
          <a:lstStyle/>
          <a:p>
            <a:pPr algn="ctr">
              <a:lnSpc>
                <a:spcPct val="150000"/>
              </a:lnSpc>
            </a:pPr>
            <a:r>
              <a:rPr lang="en-US" altLang="zh-CN" sz="1000">
                <a:solidFill>
                  <a:srgbClr val="613620"/>
                </a:solidFill>
                <a:cs typeface="Arial" panose="020B0604020202020204" pitchFamily="34" charset="0"/>
                <a:sym typeface="Arial" panose="020B0604020202020204" pitchFamily="34" charset="0"/>
              </a:rPr>
              <a:t>Lorem ipsum dolor sit amet, consectetuer adipiscing elit. Aenean commodo ligula eget dolor. </a:t>
            </a:r>
            <a:endParaRPr lang="zh-CN" altLang="en-US">
              <a:solidFill>
                <a:srgbClr val="613620"/>
              </a:solidFill>
              <a:latin typeface="Calibri" panose="020F0502020204030204"/>
            </a:endParaRPr>
          </a:p>
        </p:txBody>
      </p:sp>
      <p:sp>
        <p:nvSpPr>
          <p:cNvPr id="83" name="矩形 82"/>
          <p:cNvSpPr/>
          <p:nvPr/>
        </p:nvSpPr>
        <p:spPr>
          <a:xfrm>
            <a:off x="6758245" y="3068346"/>
            <a:ext cx="1653701" cy="1015663"/>
          </a:xfrm>
          <a:prstGeom prst="rect">
            <a:avLst/>
          </a:prstGeom>
        </p:spPr>
        <p:txBody>
          <a:bodyPr wrap="square">
            <a:spAutoFit/>
          </a:bodyPr>
          <a:lstStyle/>
          <a:p>
            <a:pPr algn="ctr">
              <a:lnSpc>
                <a:spcPct val="150000"/>
              </a:lnSpc>
            </a:pPr>
            <a:r>
              <a:rPr lang="en-US" altLang="zh-CN" sz="1000">
                <a:solidFill>
                  <a:srgbClr val="613620"/>
                </a:solidFill>
                <a:cs typeface="Arial" panose="020B0604020202020204" pitchFamily="34" charset="0"/>
                <a:sym typeface="Arial" panose="020B0604020202020204" pitchFamily="34" charset="0"/>
              </a:rPr>
              <a:t>Lorem ipsum dolor sit amet, consectetuer adipiscing elit. Aenean commodo ligula eget dolor. </a:t>
            </a:r>
            <a:endParaRPr lang="zh-CN" altLang="en-US">
              <a:solidFill>
                <a:srgbClr val="613620"/>
              </a:solidFill>
              <a:latin typeface="Calibri" panose="020F0502020204030204"/>
            </a:endParaRPr>
          </a:p>
        </p:txBody>
      </p:sp>
    </p:spTree>
  </p:cSld>
  <p:clrMapOvr>
    <a:masterClrMapping/>
  </p:clrMapOvr>
  <p:transition spd="slow" advTm="0">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3">
            <a:extLst>
              <a:ext uri="{28A0092B-C50C-407E-A947-70E740481C1C}">
                <a14:useLocalDpi xmlns:a14="http://schemas.microsoft.com/office/drawing/2010/main" val="0"/>
              </a:ext>
            </a:extLst>
          </a:blip>
          <a:srcRect t="24767" r="95" b="13518"/>
          <a:stretch>
            <a:fillRect/>
          </a:stretch>
        </p:blipFill>
        <p:spPr>
          <a:xfrm>
            <a:off x="0" y="426719"/>
            <a:ext cx="9144000" cy="3762103"/>
          </a:xfrm>
          <a:prstGeom prst="rect">
            <a:avLst/>
          </a:prstGeom>
        </p:spPr>
      </p:pic>
      <p:sp>
        <p:nvSpPr>
          <p:cNvPr id="5" name="矩形 4"/>
          <p:cNvSpPr/>
          <p:nvPr/>
        </p:nvSpPr>
        <p:spPr>
          <a:xfrm>
            <a:off x="277032" y="2571750"/>
            <a:ext cx="4697151" cy="2261809"/>
          </a:xfrm>
          <a:prstGeom prst="rect">
            <a:avLst/>
          </a:prstGeom>
          <a:solidFill>
            <a:srgbClr val="C51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647348" y="3402168"/>
            <a:ext cx="2241903" cy="45719"/>
            <a:chOff x="1239791" y="3373704"/>
            <a:chExt cx="5327375" cy="56535"/>
          </a:xfrm>
        </p:grpSpPr>
        <p:sp>
          <p:nvSpPr>
            <p:cNvPr id="11" name="矩形 10"/>
            <p:cNvSpPr/>
            <p:nvPr/>
          </p:nvSpPr>
          <p:spPr>
            <a:xfrm>
              <a:off x="1239791"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schemeClr val="bg1"/>
                </a:solidFill>
              </a:endParaRPr>
            </a:p>
          </p:txBody>
        </p:sp>
        <p:sp>
          <p:nvSpPr>
            <p:cNvPr id="12" name="矩形 11"/>
            <p:cNvSpPr/>
            <p:nvPr/>
          </p:nvSpPr>
          <p:spPr>
            <a:xfrm>
              <a:off x="5498723" y="3373704"/>
              <a:ext cx="1068443" cy="56535"/>
            </a:xfrm>
            <a:prstGeom prst="rect">
              <a:avLst/>
            </a:prstGeom>
            <a:solidFill>
              <a:srgbClr val="CAA884"/>
            </a:solidFill>
            <a:ln w="12700" cap="flat" cmpd="sng" algn="ctr">
              <a:noFill/>
              <a:prstDash val="solid"/>
              <a:miter lim="800000"/>
            </a:ln>
            <a:effectLst/>
          </p:spPr>
          <p:txBody>
            <a:bodyPr rtlCol="0" anchor="ctr"/>
            <a:lstStyle/>
            <a:p>
              <a:pPr algn="ctr">
                <a:defRPr/>
              </a:pPr>
              <a:endParaRPr lang="zh-CN" altLang="en-US" kern="0">
                <a:solidFill>
                  <a:schemeClr val="bg1"/>
                </a:solidFill>
              </a:endParaRPr>
            </a:p>
          </p:txBody>
        </p:sp>
        <p:sp>
          <p:nvSpPr>
            <p:cNvPr id="13" name="矩形 12"/>
            <p:cNvSpPr/>
            <p:nvPr/>
          </p:nvSpPr>
          <p:spPr>
            <a:xfrm>
              <a:off x="2305265" y="3373704"/>
              <a:ext cx="1068443" cy="56535"/>
            </a:xfrm>
            <a:prstGeom prst="rect">
              <a:avLst/>
            </a:prstGeom>
            <a:solidFill>
              <a:srgbClr val="613620"/>
            </a:solidFill>
            <a:ln w="12700" cap="flat" cmpd="sng" algn="ctr">
              <a:noFill/>
              <a:prstDash val="solid"/>
              <a:miter lim="800000"/>
            </a:ln>
            <a:effectLst/>
          </p:spPr>
          <p:txBody>
            <a:bodyPr rtlCol="0" anchor="ctr"/>
            <a:lstStyle/>
            <a:p>
              <a:pPr algn="ctr">
                <a:defRPr/>
              </a:pPr>
              <a:endParaRPr lang="zh-CN" altLang="en-US" kern="0">
                <a:solidFill>
                  <a:schemeClr val="bg1"/>
                </a:solidFill>
              </a:endParaRPr>
            </a:p>
          </p:txBody>
        </p:sp>
        <p:sp>
          <p:nvSpPr>
            <p:cNvPr id="14" name="矩形 13"/>
            <p:cNvSpPr/>
            <p:nvPr/>
          </p:nvSpPr>
          <p:spPr>
            <a:xfrm>
              <a:off x="4433247" y="3373704"/>
              <a:ext cx="1068443" cy="56535"/>
            </a:xfrm>
            <a:prstGeom prst="rect">
              <a:avLst/>
            </a:prstGeom>
            <a:solidFill>
              <a:schemeClr val="accent1">
                <a:lumMod val="75000"/>
              </a:schemeClr>
            </a:solidFill>
            <a:ln w="12700" cap="flat" cmpd="sng" algn="ctr">
              <a:noFill/>
              <a:prstDash val="solid"/>
              <a:miter lim="800000"/>
            </a:ln>
            <a:effectLst/>
          </p:spPr>
          <p:txBody>
            <a:bodyPr rtlCol="0" anchor="ctr"/>
            <a:lstStyle/>
            <a:p>
              <a:pPr algn="ctr">
                <a:defRPr/>
              </a:pPr>
              <a:endParaRPr lang="zh-CN" altLang="en-US" kern="0">
                <a:solidFill>
                  <a:schemeClr val="bg1"/>
                </a:solidFill>
              </a:endParaRPr>
            </a:p>
          </p:txBody>
        </p:sp>
        <p:sp>
          <p:nvSpPr>
            <p:cNvPr id="15" name="矩形 14"/>
            <p:cNvSpPr/>
            <p:nvPr/>
          </p:nvSpPr>
          <p:spPr>
            <a:xfrm>
              <a:off x="3370741" y="3373704"/>
              <a:ext cx="1068443" cy="56535"/>
            </a:xfrm>
            <a:prstGeom prst="rect">
              <a:avLst/>
            </a:prstGeom>
            <a:solidFill>
              <a:srgbClr val="D8D8D8"/>
            </a:solidFill>
            <a:ln w="12700" cap="flat" cmpd="sng" algn="ctr">
              <a:noFill/>
              <a:prstDash val="solid"/>
              <a:miter lim="800000"/>
            </a:ln>
            <a:effectLst/>
          </p:spPr>
          <p:txBody>
            <a:bodyPr rtlCol="0" anchor="ctr"/>
            <a:lstStyle/>
            <a:p>
              <a:pPr algn="ctr">
                <a:defRPr/>
              </a:pPr>
              <a:endParaRPr lang="zh-CN" altLang="en-US" kern="0">
                <a:solidFill>
                  <a:schemeClr val="bg1"/>
                </a:solidFill>
              </a:endParaRPr>
            </a:p>
          </p:txBody>
        </p:sp>
      </p:grpSp>
      <p:sp>
        <p:nvSpPr>
          <p:cNvPr id="9" name="文本框 19"/>
          <p:cNvSpPr txBox="1">
            <a:spLocks noChangeArrowheads="1"/>
          </p:cNvSpPr>
          <p:nvPr/>
        </p:nvSpPr>
        <p:spPr bwMode="auto">
          <a:xfrm>
            <a:off x="552114" y="2854309"/>
            <a:ext cx="17304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0" cap="none" spc="0" normalizeH="0" baseline="0" noProof="0">
                <a:ln>
                  <a:noFill/>
                </a:ln>
                <a:solidFill>
                  <a:schemeClr val="bg1"/>
                </a:solidFill>
                <a:effectLst/>
                <a:uLnTx/>
                <a:uFillTx/>
                <a:sym typeface="Arial" panose="020B0604020202020204" pitchFamily="34" charset="0"/>
              </a:rPr>
              <a:t>公司简介</a:t>
            </a:r>
          </a:p>
        </p:txBody>
      </p:sp>
      <p:sp>
        <p:nvSpPr>
          <p:cNvPr id="23" name="Rectangle 15"/>
          <p:cNvSpPr>
            <a:spLocks noChangeArrowheads="1"/>
          </p:cNvSpPr>
          <p:nvPr/>
        </p:nvSpPr>
        <p:spPr bwMode="auto">
          <a:xfrm>
            <a:off x="552114" y="3456276"/>
            <a:ext cx="4146986"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微软雅黑" panose="020B0503020204020204" charset="-122"/>
              </a:defRPr>
            </a:lvl1pPr>
            <a:lvl2pPr marL="742950" indent="-285750">
              <a:defRPr sz="1300">
                <a:solidFill>
                  <a:schemeClr val="tx1"/>
                </a:solidFill>
                <a:latin typeface="Arial" panose="020B0604020202020204" pitchFamily="34" charset="0"/>
                <a:ea typeface="微软雅黑" panose="020B0503020204020204" charset="-122"/>
              </a:defRPr>
            </a:lvl2pPr>
            <a:lvl3pPr marL="1143000" indent="-228600">
              <a:defRPr sz="1300">
                <a:solidFill>
                  <a:schemeClr val="tx1"/>
                </a:solidFill>
                <a:latin typeface="Arial" panose="020B0604020202020204" pitchFamily="34" charset="0"/>
                <a:ea typeface="微软雅黑" panose="020B0503020204020204" charset="-122"/>
              </a:defRPr>
            </a:lvl3pPr>
            <a:lvl4pPr marL="1600200" indent="-228600">
              <a:defRPr sz="1300">
                <a:solidFill>
                  <a:schemeClr val="tx1"/>
                </a:solidFill>
                <a:latin typeface="Arial" panose="020B0604020202020204" pitchFamily="34" charset="0"/>
                <a:ea typeface="微软雅黑" panose="020B0503020204020204" charset="-122"/>
              </a:defRPr>
            </a:lvl4pPr>
            <a:lvl5pPr marL="2057400" indent="-228600">
              <a:defRPr sz="1300">
                <a:solidFill>
                  <a:schemeClr val="tx1"/>
                </a:solidFill>
                <a:latin typeface="Arial" panose="020B0604020202020204" pitchFamily="34" charset="0"/>
                <a:ea typeface="微软雅黑" panose="020B0503020204020204" charset="-122"/>
              </a:defRPr>
            </a:lvl5pPr>
            <a:lvl6pPr marL="25146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6pPr>
            <a:lvl7pPr marL="29718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7pPr>
            <a:lvl8pPr marL="34290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8pPr>
            <a:lvl9pPr marL="38862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defTabSz="914400">
              <a:lnSpc>
                <a:spcPct val="150000"/>
              </a:lnSpc>
              <a:defRPr/>
            </a:pPr>
            <a:r>
              <a:rPr lang="en-US" altLang="zh-CN" sz="1050">
                <a:solidFill>
                  <a:schemeClr val="bg1"/>
                </a:solidFill>
                <a:latin typeface="+mn-lt"/>
              </a:rPr>
              <a:t>Lorem ipsum dolor sit amet, consectetur adipiscing elit. Quisque ultrices venenatis ultrices. Duis et lectus sapien. Etiam tempor sodales gravida. Lorem ipsum dolor sit amet, consectetur adipiscing elit. Quisque ultrices venenatis ultrices. Duis et lectus sapien. Etiam tempor sodales gravida. </a:t>
            </a:r>
            <a:endParaRPr lang="vi-VN" altLang="zh-CN" sz="1050">
              <a:solidFill>
                <a:schemeClr val="bg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0958" y="274637"/>
            <a:ext cx="1790438" cy="327530"/>
          </a:xfrm>
        </p:spPr>
        <p:txBody>
          <a:bodyPr/>
          <a:lstStyle/>
          <a:p>
            <a:r>
              <a:rPr lang="en-US" altLang="zh-CN"/>
              <a:t>1.5 </a:t>
            </a:r>
            <a:r>
              <a:rPr lang="zh-CN" altLang="en-US"/>
              <a:t>公司介绍</a:t>
            </a:r>
          </a:p>
        </p:txBody>
      </p:sp>
      <p:grpSp>
        <p:nvGrpSpPr>
          <p:cNvPr id="7" name="组合 6"/>
          <p:cNvGrpSpPr/>
          <p:nvPr/>
        </p:nvGrpSpPr>
        <p:grpSpPr>
          <a:xfrm>
            <a:off x="795579" y="2817616"/>
            <a:ext cx="1070860" cy="321973"/>
            <a:chOff x="795579" y="2817616"/>
            <a:chExt cx="1070860" cy="321973"/>
          </a:xfrm>
        </p:grpSpPr>
        <p:sp>
          <p:nvSpPr>
            <p:cNvPr id="16" name="圆角矩形 15"/>
            <p:cNvSpPr/>
            <p:nvPr/>
          </p:nvSpPr>
          <p:spPr>
            <a:xfrm>
              <a:off x="795579" y="2817616"/>
              <a:ext cx="1070860" cy="321973"/>
            </a:xfrm>
            <a:prstGeom prst="roundRect">
              <a:avLst>
                <a:gd name="adj" fmla="val 50000"/>
              </a:avLst>
            </a:prstGeom>
            <a:solidFill>
              <a:srgbClr val="C51729"/>
            </a:solidFill>
            <a:ln>
              <a:noFill/>
            </a:ln>
            <a:effectLst>
              <a:outerShdw blurRad="1270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1" name="文本框 19"/>
            <p:cNvSpPr txBox="1">
              <a:spLocks noChangeArrowheads="1"/>
            </p:cNvSpPr>
            <p:nvPr/>
          </p:nvSpPr>
          <p:spPr bwMode="auto">
            <a:xfrm>
              <a:off x="969371" y="2851644"/>
              <a:ext cx="7232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050" b="1" kern="0">
                  <a:solidFill>
                    <a:schemeClr val="bg1"/>
                  </a:solidFill>
                  <a:sym typeface="Arial" panose="020B0604020202020204" pitchFamily="34" charset="0"/>
                </a:rPr>
                <a:t>了解更多</a:t>
              </a:r>
              <a:endParaRPr kumimoji="0" lang="zh-CN" altLang="en-US" sz="1050" b="1" i="0" u="none" strike="noStrike" kern="0" cap="none" spc="0" normalizeH="0" baseline="0" noProof="0">
                <a:ln>
                  <a:noFill/>
                </a:ln>
                <a:solidFill>
                  <a:schemeClr val="bg1"/>
                </a:solidFill>
                <a:effectLst/>
                <a:uLnTx/>
                <a:uFillTx/>
                <a:sym typeface="Arial" panose="020B0604020202020204" pitchFamily="34" charset="0"/>
              </a:endParaRPr>
            </a:p>
          </p:txBody>
        </p:sp>
      </p:gr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3782" y="0"/>
            <a:ext cx="3370217" cy="5055326"/>
          </a:xfrm>
          <a:prstGeom prst="rect">
            <a:avLst/>
          </a:prstGeom>
        </p:spPr>
      </p:pic>
      <p:sp>
        <p:nvSpPr>
          <p:cNvPr id="23" name="TextBox 4"/>
          <p:cNvSpPr txBox="1"/>
          <p:nvPr/>
        </p:nvSpPr>
        <p:spPr>
          <a:xfrm>
            <a:off x="795579" y="1932216"/>
            <a:ext cx="4131129" cy="790922"/>
          </a:xfrm>
          <a:prstGeom prst="rect">
            <a:avLst/>
          </a:prstGeom>
          <a:noFill/>
        </p:spPr>
        <p:txBody>
          <a:bodyPr wrap="square" lIns="36000" rIns="36000" rtlCol="0">
            <a:spAutoFit/>
          </a:bodyPr>
          <a:lstStyle/>
          <a:p>
            <a:pPr defTabSz="914400">
              <a:lnSpc>
                <a:spcPct val="150000"/>
              </a:lnSpc>
            </a:pPr>
            <a:r>
              <a:rPr lang="en-US" sz="1050">
                <a:solidFill>
                  <a:schemeClr val="accent3"/>
                </a:solidFill>
                <a:latin typeface="微软雅黑" panose="020B0503020204020204" charset="-122"/>
                <a:ea typeface="Microsoft YaHei UI" panose="020B0503020204020204" charset="-122"/>
              </a:rPr>
              <a:t>Lorem ipsum dolor sit amet, consectetur adipiscing elit. Donec luctus nibh sit amet sem vulputate, venenatis bibendum orci pulvinar. Nullam nec lorem ut</a:t>
            </a:r>
          </a:p>
        </p:txBody>
      </p:sp>
      <p:sp>
        <p:nvSpPr>
          <p:cNvPr id="24" name="TextBox 5"/>
          <p:cNvSpPr txBox="1"/>
          <p:nvPr/>
        </p:nvSpPr>
        <p:spPr>
          <a:xfrm>
            <a:off x="725911" y="1076992"/>
            <a:ext cx="2990306" cy="954107"/>
          </a:xfrm>
          <a:prstGeom prst="rect">
            <a:avLst/>
          </a:prstGeom>
          <a:noFill/>
        </p:spPr>
        <p:txBody>
          <a:bodyPr wrap="square" lIns="36000" rIns="36000" rtlCol="0">
            <a:spAutoFit/>
          </a:bodyPr>
          <a:lstStyle/>
          <a:p>
            <a:pPr defTabSz="914400"/>
            <a:r>
              <a:rPr lang="vi-VN" sz="2800">
                <a:solidFill>
                  <a:srgbClr val="C51729"/>
                </a:solidFill>
                <a:latin typeface="+mj-ea"/>
                <a:ea typeface="+mj-ea"/>
                <a:cs typeface="Lato Light" charset="0"/>
              </a:rPr>
              <a:t>ALL ABOUT</a:t>
            </a:r>
          </a:p>
          <a:p>
            <a:pPr defTabSz="914400"/>
            <a:r>
              <a:rPr lang="vi-VN" sz="2800" b="1">
                <a:solidFill>
                  <a:srgbClr val="C51729"/>
                </a:solidFill>
                <a:latin typeface="+mj-ea"/>
                <a:ea typeface="+mj-ea"/>
                <a:cs typeface="Lato Black" charset="0"/>
              </a:rPr>
              <a:t>THE COMPANY</a:t>
            </a:r>
            <a:endParaRPr lang="en-US" sz="2800" b="1">
              <a:solidFill>
                <a:srgbClr val="C51729"/>
              </a:solidFill>
              <a:latin typeface="+mj-ea"/>
              <a:ea typeface="+mj-ea"/>
              <a:cs typeface="Lato Black" charset="0"/>
            </a:endParaRPr>
          </a:p>
        </p:txBody>
      </p:sp>
      <p:sp>
        <p:nvSpPr>
          <p:cNvPr id="25" name="椭圆 24"/>
          <p:cNvSpPr/>
          <p:nvPr/>
        </p:nvSpPr>
        <p:spPr>
          <a:xfrm>
            <a:off x="856539" y="3587343"/>
            <a:ext cx="598732" cy="598732"/>
          </a:xfrm>
          <a:prstGeom prst="ellipse">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ln>
          <a:effectLst>
            <a:outerShdw blurRad="254000" dist="127000" dir="8160000" algn="tr" rotWithShape="0">
              <a:prstClr val="black">
                <a:alpha val="34000"/>
              </a:prstClr>
            </a:outerShdw>
          </a:effectLst>
        </p:spPr>
        <p:txBody>
          <a:bodyPr anchor="ctr"/>
          <a:lstStyle/>
          <a:p>
            <a:pPr algn="ctr" defTabSz="914400">
              <a:defRPr/>
            </a:pPr>
            <a:endParaRPr lang="zh-CN" altLang="en-US" sz="1800" kern="0">
              <a:solidFill>
                <a:srgbClr val="002060"/>
              </a:solidFill>
              <a:latin typeface="Calibri" panose="020F0502020204030204"/>
              <a:ea typeface="宋体" panose="02010600030101010101" pitchFamily="2" charset="-122"/>
            </a:endParaRPr>
          </a:p>
        </p:txBody>
      </p:sp>
      <p:sp>
        <p:nvSpPr>
          <p:cNvPr id="26" name="椭圆 25"/>
          <p:cNvSpPr/>
          <p:nvPr/>
        </p:nvSpPr>
        <p:spPr>
          <a:xfrm>
            <a:off x="3109491" y="3578362"/>
            <a:ext cx="598732" cy="598732"/>
          </a:xfrm>
          <a:prstGeom prst="ellipse">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ln>
          <a:effectLst>
            <a:outerShdw blurRad="254000" dist="127000" dir="8160000" algn="tr" rotWithShape="0">
              <a:prstClr val="black">
                <a:alpha val="34000"/>
              </a:prstClr>
            </a:outerShdw>
          </a:effectLst>
        </p:spPr>
        <p:txBody>
          <a:bodyPr anchor="ctr"/>
          <a:lstStyle/>
          <a:p>
            <a:pPr algn="ctr" defTabSz="914400">
              <a:defRPr/>
            </a:pPr>
            <a:endParaRPr lang="zh-CN" altLang="en-US" sz="1800" kern="0">
              <a:solidFill>
                <a:srgbClr val="002060"/>
              </a:solidFill>
              <a:latin typeface="Calibri" panose="020F0502020204030204"/>
              <a:ea typeface="宋体" panose="02010600030101010101" pitchFamily="2" charset="-122"/>
            </a:endParaRPr>
          </a:p>
        </p:txBody>
      </p:sp>
      <p:sp>
        <p:nvSpPr>
          <p:cNvPr id="27" name="矩形 26"/>
          <p:cNvSpPr/>
          <p:nvPr/>
        </p:nvSpPr>
        <p:spPr>
          <a:xfrm>
            <a:off x="1455271" y="3793660"/>
            <a:ext cx="1723358" cy="1015663"/>
          </a:xfrm>
          <a:prstGeom prst="rect">
            <a:avLst/>
          </a:prstGeom>
        </p:spPr>
        <p:txBody>
          <a:bodyPr wrap="square">
            <a:spAutoFit/>
          </a:bodyPr>
          <a:lstStyle/>
          <a:p>
            <a:pPr lvl="0">
              <a:lnSpc>
                <a:spcPct val="150000"/>
              </a:lnSpc>
              <a:defRPr/>
            </a:pPr>
            <a:r>
              <a:rPr lang="en-US" altLang="zh-CN" sz="1000">
                <a:solidFill>
                  <a:srgbClr val="613620"/>
                </a:solidFill>
                <a:cs typeface="Arial" panose="020B0604020202020204" pitchFamily="34" charset="0"/>
              </a:rPr>
              <a:t>Lorem ipsum dolor sit amet, consectetuer adipiscing elit. Aenean commodo ligula eget dolor. </a:t>
            </a:r>
            <a:endParaRPr lang="zh-CN" altLang="en-US" sz="1000">
              <a:solidFill>
                <a:srgbClr val="613620"/>
              </a:solidFill>
            </a:endParaRPr>
          </a:p>
        </p:txBody>
      </p:sp>
      <p:sp>
        <p:nvSpPr>
          <p:cNvPr id="28" name="文本框 27"/>
          <p:cNvSpPr txBox="1"/>
          <p:nvPr/>
        </p:nvSpPr>
        <p:spPr>
          <a:xfrm>
            <a:off x="1441725" y="3597575"/>
            <a:ext cx="1308488" cy="295342"/>
          </a:xfrm>
          <a:prstGeom prst="rect">
            <a:avLst/>
          </a:prstGeom>
          <a:noFill/>
        </p:spPr>
        <p:txBody>
          <a:bodyPr wrap="none" rtlCol="0">
            <a:spAutoFit/>
          </a:bodyPr>
          <a:lstStyle/>
          <a:p>
            <a:r>
              <a:rPr lang="da-DK" altLang="zh-CN" sz="1400" b="1">
                <a:solidFill>
                  <a:srgbClr val="C51729"/>
                </a:solidFill>
                <a:latin typeface="微软雅黑" panose="020B0503020204020204" charset="-122"/>
                <a:ea typeface="微软雅黑" panose="020B0503020204020204" charset="-122"/>
              </a:rPr>
              <a:t>Lorem ipsum</a:t>
            </a:r>
            <a:endParaRPr lang="zh-CN" altLang="en-US" sz="1400" b="1">
              <a:solidFill>
                <a:srgbClr val="C51729"/>
              </a:solidFill>
              <a:latin typeface="微软雅黑" panose="020B0503020204020204" charset="-122"/>
              <a:ea typeface="微软雅黑" panose="020B0503020204020204" charset="-122"/>
            </a:endParaRPr>
          </a:p>
        </p:txBody>
      </p:sp>
      <p:sp>
        <p:nvSpPr>
          <p:cNvPr id="29" name="矩形 28"/>
          <p:cNvSpPr/>
          <p:nvPr/>
        </p:nvSpPr>
        <p:spPr>
          <a:xfrm>
            <a:off x="3763735" y="3793660"/>
            <a:ext cx="1723358" cy="1015663"/>
          </a:xfrm>
          <a:prstGeom prst="rect">
            <a:avLst/>
          </a:prstGeom>
        </p:spPr>
        <p:txBody>
          <a:bodyPr wrap="square">
            <a:spAutoFit/>
          </a:bodyPr>
          <a:lstStyle/>
          <a:p>
            <a:pPr lvl="0">
              <a:lnSpc>
                <a:spcPct val="150000"/>
              </a:lnSpc>
              <a:defRPr/>
            </a:pPr>
            <a:r>
              <a:rPr lang="en-US" altLang="zh-CN" sz="1000">
                <a:solidFill>
                  <a:srgbClr val="613620"/>
                </a:solidFill>
                <a:cs typeface="Arial" panose="020B0604020202020204" pitchFamily="34" charset="0"/>
              </a:rPr>
              <a:t>Lorem ipsum dolor sit amet, consectetuer adipiscing elit. Aenean commodo ligula eget dolor. </a:t>
            </a:r>
            <a:endParaRPr lang="zh-CN" altLang="en-US" sz="1000">
              <a:solidFill>
                <a:srgbClr val="613620"/>
              </a:solidFill>
            </a:endParaRPr>
          </a:p>
        </p:txBody>
      </p:sp>
      <p:sp>
        <p:nvSpPr>
          <p:cNvPr id="30" name="文本框 29"/>
          <p:cNvSpPr txBox="1"/>
          <p:nvPr/>
        </p:nvSpPr>
        <p:spPr>
          <a:xfrm>
            <a:off x="3750189" y="3597575"/>
            <a:ext cx="1308488" cy="295342"/>
          </a:xfrm>
          <a:prstGeom prst="rect">
            <a:avLst/>
          </a:prstGeom>
          <a:noFill/>
        </p:spPr>
        <p:txBody>
          <a:bodyPr wrap="none" rtlCol="0">
            <a:spAutoFit/>
          </a:bodyPr>
          <a:lstStyle/>
          <a:p>
            <a:r>
              <a:rPr lang="da-DK" altLang="zh-CN" sz="1400" b="1">
                <a:solidFill>
                  <a:srgbClr val="C51729"/>
                </a:solidFill>
                <a:latin typeface="微软雅黑" panose="020B0503020204020204" charset="-122"/>
                <a:ea typeface="微软雅黑" panose="020B0503020204020204" charset="-122"/>
              </a:rPr>
              <a:t>Lorem ipsum</a:t>
            </a:r>
            <a:endParaRPr lang="zh-CN" altLang="en-US" sz="1400" b="1">
              <a:solidFill>
                <a:srgbClr val="C51729"/>
              </a:solidFill>
              <a:latin typeface="微软雅黑" panose="020B0503020204020204" charset="-122"/>
              <a:ea typeface="微软雅黑" panose="020B0503020204020204" charset="-122"/>
            </a:endParaRPr>
          </a:p>
        </p:txBody>
      </p:sp>
      <p:sp>
        <p:nvSpPr>
          <p:cNvPr id="34" name="AutoShape 4"/>
          <p:cNvSpPr/>
          <p:nvPr/>
        </p:nvSpPr>
        <p:spPr bwMode="auto">
          <a:xfrm>
            <a:off x="3264607" y="3732968"/>
            <a:ext cx="288501" cy="289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C51729"/>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3000" b="0" i="0" u="none" strike="noStrike" kern="0" cap="none" spc="0" normalizeH="0" baseline="0" noProof="0">
              <a:ln>
                <a:noFill/>
              </a:ln>
              <a:solidFill>
                <a:srgbClr val="FFFFFF"/>
              </a:solidFill>
              <a:effectLst>
                <a:outerShdw blurRad="38100" dist="38100" dir="2700000" algn="tl">
                  <a:srgbClr val="000000"/>
                </a:outerShdw>
              </a:effectLst>
              <a:uLnTx/>
              <a:uFillTx/>
              <a:latin typeface="Calibri" panose="020F0502020204030204"/>
            </a:endParaRPr>
          </a:p>
        </p:txBody>
      </p:sp>
      <p:sp>
        <p:nvSpPr>
          <p:cNvPr id="37" name="AutoShape 59"/>
          <p:cNvSpPr/>
          <p:nvPr/>
        </p:nvSpPr>
        <p:spPr bwMode="auto">
          <a:xfrm>
            <a:off x="1003914" y="3793660"/>
            <a:ext cx="258172" cy="257731"/>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C51729"/>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3000" b="0" i="0" u="none" strike="noStrike" kern="0" cap="none" spc="0" normalizeH="0" baseline="0" noProof="0">
              <a:ln>
                <a:noFill/>
              </a:ln>
              <a:solidFill>
                <a:srgbClr val="FFFFFF"/>
              </a:solidFill>
              <a:effectLst>
                <a:outerShdw blurRad="38100" dist="38100" dir="2700000" algn="tl">
                  <a:srgbClr val="000000"/>
                </a:outerShdw>
              </a:effectLst>
              <a:uLnTx/>
              <a:uFillTx/>
              <a:latin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67580" y="0"/>
            <a:ext cx="5109746" cy="5133109"/>
            <a:chOff x="4034254" y="-1"/>
            <a:chExt cx="5109746" cy="5133109"/>
          </a:xfrm>
        </p:grpSpPr>
        <p:sp>
          <p:nvSpPr>
            <p:cNvPr id="9" name="Oval 2"/>
            <p:cNvSpPr/>
            <p:nvPr/>
          </p:nvSpPr>
          <p:spPr>
            <a:xfrm>
              <a:off x="4034254" y="-1"/>
              <a:ext cx="5109746" cy="5133109"/>
            </a:xfrm>
            <a:prstGeom prst="ellipse">
              <a:avLst/>
            </a:prstGeom>
            <a:solidFill>
              <a:schemeClr val="bg1">
                <a:alpha val="2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Oval 3"/>
            <p:cNvSpPr/>
            <p:nvPr/>
          </p:nvSpPr>
          <p:spPr>
            <a:xfrm>
              <a:off x="4683265" y="552947"/>
              <a:ext cx="3896530" cy="3896530"/>
            </a:xfrm>
            <a:prstGeom prst="ellipse">
              <a:avLst/>
            </a:prstGeom>
            <a:solidFill>
              <a:srgbClr val="C5172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0" name="文本框 14"/>
          <p:cNvSpPr txBox="1">
            <a:spLocks noChangeArrowheads="1"/>
          </p:cNvSpPr>
          <p:nvPr/>
        </p:nvSpPr>
        <p:spPr bwMode="auto">
          <a:xfrm>
            <a:off x="709850" y="2067986"/>
            <a:ext cx="21082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defRPr/>
            </a:pPr>
            <a:r>
              <a:rPr lang="en-US" altLang="zh-CN" sz="2800" b="1">
                <a:solidFill>
                  <a:prstClr val="white"/>
                </a:solidFill>
                <a:latin typeface="微软雅黑 Light" panose="020B0502040204020203" charset="-122"/>
                <a:ea typeface="微软雅黑 Light" panose="020B0502040204020203" charset="-122"/>
              </a:rPr>
              <a:t>02.</a:t>
            </a:r>
            <a:r>
              <a:rPr lang="zh-CN" altLang="en-US" sz="2800" b="1">
                <a:solidFill>
                  <a:prstClr val="white"/>
                </a:solidFill>
                <a:latin typeface="微软雅黑 Light" panose="020B0502040204020203" charset="-122"/>
                <a:ea typeface="微软雅黑 Light" panose="020B0502040204020203" charset="-122"/>
              </a:rPr>
              <a:t>市场分析</a:t>
            </a:r>
            <a:endParaRPr lang="en-US" altLang="zh-CN" sz="2800" b="1">
              <a:solidFill>
                <a:prstClr val="white"/>
              </a:solidFill>
              <a:latin typeface="微软雅黑 Light" panose="020B0502040204020203" charset="-122"/>
              <a:ea typeface="微软雅黑 Light" panose="020B0502040204020203" charset="-122"/>
            </a:endParaRPr>
          </a:p>
        </p:txBody>
      </p:sp>
      <p:sp>
        <p:nvSpPr>
          <p:cNvPr id="16" name="Rectangle 15"/>
          <p:cNvSpPr>
            <a:spLocks noChangeArrowheads="1"/>
          </p:cNvSpPr>
          <p:nvPr/>
        </p:nvSpPr>
        <p:spPr bwMode="auto">
          <a:xfrm>
            <a:off x="709850" y="2591206"/>
            <a:ext cx="3549176" cy="79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微软雅黑" panose="020B0503020204020204" charset="-122"/>
              </a:defRPr>
            </a:lvl1pPr>
            <a:lvl2pPr marL="742950" indent="-285750">
              <a:defRPr sz="1300">
                <a:solidFill>
                  <a:schemeClr val="tx1"/>
                </a:solidFill>
                <a:latin typeface="Arial" panose="020B0604020202020204" pitchFamily="34" charset="0"/>
                <a:ea typeface="微软雅黑" panose="020B0503020204020204" charset="-122"/>
              </a:defRPr>
            </a:lvl2pPr>
            <a:lvl3pPr marL="1143000" indent="-228600">
              <a:defRPr sz="1300">
                <a:solidFill>
                  <a:schemeClr val="tx1"/>
                </a:solidFill>
                <a:latin typeface="Arial" panose="020B0604020202020204" pitchFamily="34" charset="0"/>
                <a:ea typeface="微软雅黑" panose="020B0503020204020204" charset="-122"/>
              </a:defRPr>
            </a:lvl3pPr>
            <a:lvl4pPr marL="1600200" indent="-228600">
              <a:defRPr sz="1300">
                <a:solidFill>
                  <a:schemeClr val="tx1"/>
                </a:solidFill>
                <a:latin typeface="Arial" panose="020B0604020202020204" pitchFamily="34" charset="0"/>
                <a:ea typeface="微软雅黑" panose="020B0503020204020204" charset="-122"/>
              </a:defRPr>
            </a:lvl4pPr>
            <a:lvl5pPr marL="2057400" indent="-228600">
              <a:defRPr sz="1300">
                <a:solidFill>
                  <a:schemeClr val="tx1"/>
                </a:solidFill>
                <a:latin typeface="Arial" panose="020B0604020202020204" pitchFamily="34" charset="0"/>
                <a:ea typeface="微软雅黑" panose="020B0503020204020204" charset="-122"/>
              </a:defRPr>
            </a:lvl5pPr>
            <a:lvl6pPr marL="25146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6pPr>
            <a:lvl7pPr marL="29718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7pPr>
            <a:lvl8pPr marL="34290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8pPr>
            <a:lvl9pPr marL="38862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defTabSz="914400">
              <a:lnSpc>
                <a:spcPct val="150000"/>
              </a:lnSpc>
              <a:defRPr/>
            </a:pPr>
            <a:r>
              <a:rPr lang="en-US" altLang="zh-CN" sz="1050">
                <a:solidFill>
                  <a:prstClr val="white"/>
                </a:solidFill>
                <a:latin typeface="Calibri" panose="020F0502020204030204" pitchFamily="34" charset="0"/>
              </a:rPr>
              <a:t>Lorem ipsum dolor sit amet, consectetur adipiscing elit. Quisque ultrices venenatis ultrices. Duis et lectus sapien. Etiam tempor sodales gravida. </a:t>
            </a:r>
            <a:endParaRPr lang="vi-VN" altLang="zh-CN" sz="1050">
              <a:solidFill>
                <a:prstClr val="white"/>
              </a:solidFill>
              <a:latin typeface="Calibri" panose="020F0502020204030204" pitchFamily="34" charset="0"/>
            </a:endParaRPr>
          </a:p>
        </p:txBody>
      </p:sp>
    </p:spTree>
  </p:cSld>
  <p:clrMapOvr>
    <a:masterClrMapping/>
  </p:clrMapOvr>
  <p:transition spd="med" advTm="0">
    <p:pull/>
  </p:transition>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890A531-3E16-4555-A31D-E47ECDB6D5E7"/>
  <p:tag name="ISPRING_SCORM_RATE_SLIDES" val="1"/>
  <p:tag name="ISPRINGONLINEFOLDERID" val="0"/>
  <p:tag name="ISPRINGONLINEFOLDERPATH" val="Content List"/>
  <p:tag name="ISPRINGCLOUDFOLDERID" val="0"/>
  <p:tag name="ISPRINGCLOUDFOLDERPATH" val="Repository"/>
  <p:tag name="ISPRING_PLAYERS_CUSTOMIZATION" val="UEsDBBQAAgAIAMto1k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LaNZIqok5BfEDAAAsEQAAJwAAAHVuaXZlcnNhbC9mbGFzaF9wdWJsaXNoaW5nX3NldHRpbmdzLnhtbNVY727aSBD/zlOsfOrHYtImTYoMUZQYBZUABeeu1ekULfaAt1nvut41lH7q0/TB7klu1gsECmlNe5xyQhF4duY3/2e88c4/JZxMIVNMioZzVK05BEQoIyYmDec2aD0/c4jSVESUSwENR0iHnDcrXpqPOFPxELRGVkUQRqh6qhtOrHVad93ZbFZlKs3MqeS5RnxVDWXiphkoEBoyN+V0jl96noJyFgglAPAvkWIh1qxUCPEs0o2Mcg6ERWi5YMYpylucqthxLduIhveTTOYiupRcZiSbjBrOb2cX5rPksVBXLAFhYqKaSDRkXadRxIwVlA/ZZyAxsEmM5p4eO2TGIh03nJe1FwYG2d1tmALc+k4NzKXEIAi9wE9A04hqah+tQg2ftFoSLCmaC5qwMMATYgLQcK6Cu2GnfeXfdXuBP7y7Dm461oY9hAL/XbCHUNAOOv4+/GXhr9/3/UGn3X1zF/R6naDdf5DCiG4ExHM3I+ZhZGWehbAKmKfjPBkJyjgW6TdhVKCxzDnNJhDIFsMsjilX4JAPKUze5pQzPcduqGE33AOkFyqFUA9M2hqOznJwHuAsIBqGuVzVxMnrVU2cnm247lrtD27ttNKjWtMwxuJBWmGa566TlmxjKTZcM89kJHm0cgiSEURdmsBaTwzvmWgh55FDxpgEjq5eZIxyhzCNrocrYZWPlGa66L3WOidBLBwSQG6GW6EIY5qpjYivom4KP2z+2ZUa1F82FJb0GOsfMucRmcuccHYPREuCac4T/BUDWW8mMs5kUlCx3zVRnKFxUwYziM7LKHqPKpIcJXG4pBy01fAxZ5/JCMYyQ1ygUxxFSGfK4lf3Ak6pUg+gdGnjM9si7e6V/+6ZcZBGUyrCPcGxNiBJ9UHw6ZwIqZdyGI6Q5gqKpEQsKs7K+Fb9+TQoluTcpvnfTsYa9AFTchgt+yTmhxaUVhvTadGIprkKaGxBhimxmHgQ4mRhIoeygCEVRAo+JzTE6a1MW0+ZzBVSbANbaPXzFlp5wkTxNMEpiBqzCLJSkLWjFy+PT16dnr2uV92/v3x9/l2hxV7rc2rU2cV2+ejiLCf1zfr8gdB3luiWbEtmiSnUaEvp7heDxQLbHvGea1bP7k1ULMynuIiG/sXg8poM/OFtJxjWyxRDV2Lf6TDGchqb98gyMr3bANPhl4I3US/D2B/4v5cCxASW6ptyaru9Ug6/KcM1sJu8v7bFS5mAk39iJxnOfs4ShuX7v+jjx1rq10fAf9LGv/RCaWfAgdoYaBbGmNGDVcGTH5OHDO9Tiph9Wl0BN+58nrvzdm1OEiZYgnE07wGrK3nz5LiGt8idR5UKom3+h6NZ+QdQSwMEFAACAAgAy2jWSCyqiduxAgAAVAoAACEAAAB1bml2ZXJzYWwvZmxhc2hfc2tpbl9zZXR0aW5ncy54bWyVVm1P2zAQ/r5fUXXfCXstk0wlKJ2ExAYaiO9Ock2sOnZkO2X99/MrsdukzXpCqu+ex3e+t4LklrDlh9kMFZxy8QxKEVZJowm6GSmv53mnFGcXBWcKmLpgXDSYzpcff9oPyizyHIvvQEzlbHABvZuF/UyheB/fFkbGCAVvWsz2D7ziFzkutpXgHSvPhlbvWxCUsK1GXv5YrNajDiiR6l5Bk8S0vjIyjdIKkBJMSN/XRs6yKM6BBk+X9jOR07s6/foD2o5Ioizt5pORMVqLK0iTfHVjZBzP9O1pVRZGThMU/FUa+uWzkVEoxXsQ6eV3X42MMnjbtf/TI63glUloyjldxHcO5bjU42eiujRylmAeZBydrYJPj33rXQTyX+O5R2ZcBadPJq8HC8EUPaewVKIDlIWTs8mavz12Ss8HLDeYSg2IVT3oSQf9hDsZrkl1Pe4PvBFWRiCv6BGvnHYNrFy8ETDV9/jV6tauiji+d10UoICdV0YR9soe+Vun9QgZKXvkMyUlPDK6P4IfWhwnlPgW+2Kezr62AsP6GPIVTsFqPD2YwZWRa68ImIaXsJQmnBfSgKkayqzOhZQdxYQY3pEKK8LZL4PL9/YxEmUHBt9pw32FFFEUhtrNxqiXdFwve0670VvTdnQ/Cv3j3Hmm9A6/nmOlcFE3+kdJzmeedz2398yzYYpZkxoP4p5t+FRSg8UWxAvndLIfxhVMBnM3XGNwlEVZQNlwnpG/ZKgArGtyEGtdNwKhcVKdw9Wkqqn+U68E3qBMCSNGx1S1vo5h8t6XkcI3AWBR1KFr3cFZmo4qQmEHYfYjhX3w2MuQ1F061nA36gE2Km45r5nUk35V9K0S41LDAOFVxzXMcJbzW1jhXNqXJZMflnA/+slaDtvMtF7s3Sl8KyU3a/txCrXS/Df5D1BLAwQUAAIACADLaNZImMCOJccDAAA9EAAAJgAAAHVuaXZlcnNhbC9odG1sX3B1Ymxpc2hpbmdfc2V0dGluZ3MueG1s1Vdtbxo5EP7Or7D21I9lk75cUrQQRclGQaXAwaYvOp0isx5YX7z2du2F0k/3a+6H3S+5MQYSSpKaNmnvhCKy45lnZp6Z8bDR0adckCmUmivZDPbrewEBmSrG5aQZXCRnTw8Dog2VjAoloRlIFZCjVi0qqpHgOhuCMaiqCcJI3ShMM8iMKRphOJvN6lwXpT1VojKIr+upysOiBA3SQBkWgs7xy8wL0MESwQMA/3Ill2atWo2QyCG9UawSQDjDyCW3SVFxbnIRhE5rRNOrSakqyU6UUCUpJ6Nm8Mvhsf2sdBzSKc9BWkp0C4VWbBqUMW6DoGLIPwPJgE8yjPbgRUBmnJmsGTzfe2ZhUD3chlmAu9SphTlRyIE0S/wcDGXUUPfoHBr4ZPRK4ERsLmnO0wRPiM2/GZwml8NO+zS+7PaSeHh5nrzpuBh2MEri98kORkk76cS76PvCn3/ox4NOu/v6Mun1Okm7f22FjG4QEoWbjEXIrKrKFNaERSar8pGkXGCPfkGjBoNdLmg5gUSdcazimAoNAfmzgMlvFRXczHEY9nAYrgCKY11Aaga2bM3AlBUE13AOEAPDWq574uWrdU8cHG6kHjrv12ndGmVEjaFphs2DskVoUXhTtFIbK7mRmn0mIyXYOqExsiwwl+OSUxEQbjC3dH1qLAPmjAvk39ru18fSbCWXZrTUGxyuebStnLZ+7yoD+g+XnBPdpfpOVYKRuaqI4FdAjCJYuCrH/zIgN8eDjEuVL6SCakO04AzIlMMM2JGPow/oIq/QEm+LQoBxHj5W/DMZwViViAt0incLyrl2+PWdgAuq9TUoXcX4xDV9u3sav39iE6RsSmW6IzhWG/LCPAo+nROpzMoO6UhppWFRFMbZ4swnt/q3l0HzvBKuzA9djBvQj1iSx/GyS2G+GoG324xOF4Noh2sBjSPIsSQOEw9SvBm4rMAXMKWSKCnmhKZ4H2s71lOuKo0SN8AOWn97hM6ecLl4muCqR48lg9ILcm//2fMXL389OHzVqIf//PX303uNlpuqL6h151bVyZ2r0M/qi4X4FaN71uKW7Zkqc9uobMvp7at+uZK2r/gotAvh9t2yWIE/ZrUM4+PByTkZxMOLTjJs+JS3q3CSTJphg4ztbz0fm95FggTHXvCWRx/F/iB+6wWIJfGaBD+33Z5Xwq99tAZuN/dv7GWvEPAun7i7CW9zwXOODfm/mMy7huT7h/qHDOb9P/rc2D7UYAIt0wxr9Gh1/flX2YMS9l/iwD2tX6U23p2i8Na31BrKN1/5W7V/AVBLAwQUAAIACADLaNZI+GKxa4QBAAD/BQAAHwAAAHVuaXZlcnNhbC9odG1sX3NraW5fc2V0dGluZ3MuanONlE1vwjAMhu/8iqq7Toh9lu2GBpMmcZi03aYdQjGlIk2iJO3oEP99OOWjad1BfGnePn0du3I2vWC3wjgMnoONe3b7d3/vNEDN6hyufZ136BnqoeHpHD7TDHgqIGwgxeHTo7w9EZRxKJzprPxAW1PzCyW+WTBu6rgiLDShGUIrCO2H0NZU4l+vsn1VVUW1Ns9ya6Xox1JYELYvpM6YY8KrV7fqBTZgWYA+gy5YDJ5p5FYXeXJ8iDDqXCwzxUQ5lYnsz1i8SrTMxbwr/7JUoHc/fFUBg6foZeLZ8dTYNwtZM/FkiNFNKg3GwD7v4wSDhDmbAa/5Dtz6B/WM2wU16CI1qT3QoxuMOq1YAq0uDUcYPiZ2Xq1uRhhtzsLaVsTdLYZHcFaCblmN7zE8UKpcXfADlZYJdqSFtnt+RLlk81Qk+9QDDJLDw6JtV/dOhbrjj0NvhGRjhJbERGZdF8cFU2/JwTWNrFNq5jklCkqURGJFgQV5Gtu8RnD/FXyfO0txFCu73vYPUEsDBBQAAgAIAMto1k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Mto1kibbXtbYAAAAGUAAAAcAAAAdW5pdmVyc2FsL2xvY2FsX3NldHRpbmdzLnhtbA3KOw6DMAwA0J1TWN5bYOtAYGNkAQ5gBQsh+YNIhMrtyfaG1w1/Fbj5SodbwPbbILBF3w7bA67L+PkhpEy2kbhxQHOEoa868Ugyc84lJjiFHr4W1oLME2mZ0VXZsO6rF1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DLaNZIYv5fY8oIAADwPQAAKQAAAHVuaXZlcnNhbC9za2luX2N1c3RvbWl6YXRpb25fc2V0dGluZ3MueG1s7Rtrb6PK9fv9FSNXV7qVqviBX6m8rjCME7QO9jUk2W1VWdhMYhRgfGHsXV/5Q39Nf1h/Sc8MEINjO5CklbYlbFbLmfOa85zhaHvhk+Mr65BRz/ndYg71DcKY4z+G/Z8Q6i2oS4NJQELCwuoecu/4Nv2m+Q+UwwAaMsu3rcBW+GrYr6Gh+EHdjtxVu/DWHDQbqNPEDdxFKm4psHYpqZeSAmtqo670qgcsIr4BWRCfHefaq2ZWXxJofkgCpvk2+d6XstjppewOrgLLdgAv7Leb/NklUndqkz+oWW91WnjXkCVJaiOlpdbV2q7TuezIdYRrzVZN2g26DakhoXqrVb9s7+qdRkuCt+FlG7g08WUbNTvNZkPdNXADqJEsD9SGsutIl/W6DNJw91LZDYeDTq2G6vW61FR3rbY0HNQQYEvAQ5a63ICSKg2k9k4eyPWuhIbKcDBs7rCK20oLdRu4XavtmoOBVKvtjbvfXdpce2ju7STmfIXhURccXeWxVT0SXL3FOggA2STeyrUYQb7lkU+VBfU84lfimBTxm2AkqmShERDAnL4vQtpnIuDRLwu62v6xVxUrCZpQJZ0LaThy7E+V+Zox6l8sqM+A1YVPA89yK/0/ROESbyYPJd2QoAjdg7Uge3Ed8ZOXLJYFIQzPOSIw8MrytyP6SC/m1uLpMaBr386l5nK7IoHr+E+AXbvsKPisINcJmcaIl9EPd/mTn2wF/gwJV6+N+ZOL0rXmxE0k1sRPAbq9yNctckC6cUKHCVK5zp9zpCvrkWQd0JX5c57GBylZr3X48zoRI98ZoEs84xtn0V1rS4KskKhCnqWiq/WqaDytAvrIjZ2le93Rz3QuhYLjP3INa/zJRcQ3yAXm8lJsNrF/9QAxfj2sJT0PpIBz08UlBgmWk8FMGd9MZP3rbDS+Gs8G2lWlr0RZiXha/tJod7/XW22oXDFdTk7GjTwaZXkhwaxVy8dLN6fj0QwY4tFMx1/MSp//XZh0fGuONB1X+vE/CjOYTPFdpc//zkN6O51i3ZwZI03FM82Y6WNT2GWETaxW+l/pGi2tDUGMoo1DviG2JAjKsxMQFLqOLRZ4yXb8NckhTx3fyJo+m2LDnGqKqY31St+gQbD9k+BsrdkSgmdphch2QmvuEluIhRAR66t0h4I/bOkAJvUsx7/II30q32v61cwcj0fGDOtqAqn0sW8jNbC4pOKMprKBp8AjsKB1v418JqJPcECy6xZmcq1dXY/g1+SKXDuPSxd+2Ru0mWBwyYT4OQghcPAUos4w7sdTldsQBCILraww/EYDOxM0adfl4K3pyhhCUzFT/E3OJuENjnf8BYQOWbAc/G6wYchXeDYYf4EYh9wcFyQaf4aU/FyQ6Cs2IIewkYNMl++0K5lnBE/DJEGSHFxYPN7dLbIWC6Dj1tw4dB0ChFsY0kRkY3hRWJKBf70FR2ry6ES2R4zB2OLt0dkQUCWwoc3lkAVlSMEqj65fb7W/zoayNsLqDMJNHd/PTFEluVDP2iKfMmTZG8tfEDQnC2sNmbCFNduxxRr3vFDht7XzO7JYXH9+jkuXruIvP79BpUzBO6IZnJdBGBxTVuw16dxs8Q7eqAiP9ZNa5DHAm1UwFKzLU238MS4KHW/tRlX6Ixz1rFxRZ72qx/vtld9t/wFljKgEDzSoaAOHFiLC0Il5y4Hm6RYi1PQhiIsvi1Dw+aW0EAN9HPPQKXoHmzuwXEaRO7BoMRb3eGBoJhy27smc3z5yEItcjbx23N/8jugSuJM/p+qcPFA4L7nE2kQHGehdwv15vJw6KmVai6mZI1BcB56PUVABV9fx+B0qH9vbG5yYIuoGmf3c07Vri+x2nSfREcDOa4+8PIc9BNQTUNcKk7iOmtJf3qlItMVpJHdS7ADxnKC5fZXKz3d5zMDyVLmeKbKuYH6j4Pns5qeD7OA2GZnGbCQPOAdIE89iiyV04Qd+z8vPK7oRqHgoA7948waxgsXyX//4Z342B/pEUBRD/1yUDyQ/r5r4md/fdMpI+PccfEx5kCUVLzkJ4wtVQpr/fmVqEKAfcmWxorbkUY9/4solGlIgdqNsmrJyfQNZYoikoOsAzoIFmdzI089Q+MRZv9K/sYInKJwmpW5RRsLyPDZZYR32V9w1cx2fFCR/dyfimze1yUxWVXH3hxx1ncVT1H5tuMDEn/mQSx+L8FOuZR2q8wFLYjusOE/R3JKqBSUhet8XhM3RXvcM2H9QcS2o4SzzfcZnAXUn/MvWy0+5gMA/xEEY91nAr/TJWxojXNJvse/6D5YbAloadIg6AR0m/LAYs8zCDrGnPHfsNN8Ycoh4R13oC0q0nRTrLPyQSlEG4stvWsAz7IXmcM2Kl1Kq74GH+Dr5zl7gp4CH+AbvKWO4173U6XApTZp8jhtYQRqex3eAQ3xRpWKc5C2LwzUY8c+yYWojMSCL6VGb9EVvNB2PxOnMYWmFqyc07vnPx5cbTjPfim2HfOyQWdiHb/V8/PaYw1xyOrjFPiAF06YW78cyIMY5lgLR+ODQGBEUse2KfKrARcRaLHmlDyso5vGpws0ZTWhO0a2SesbLWYpSaHOe1BP1XJTzQiJ9XsWLiaJRsp8n6lVf2KlXPeehXsz2tAP9tTcnAYYYcKDKxR7KAtPoy+RT2J04kR7QnVhNM2BL4O3DHSnJhBQgE1jiWJVkS/SSXoezJXNcsiFJqUoBUsY5v/9eCNlxPrhlNiIPLB3eMaRwFsS1bh+L2RqYgp+kEjeytJCDlYJJx6x5KHZ/pFolzWev45F2lJRpHu7pCk3ZgderR0QB7inr96rpNgs16siU9ezoNZrcltPWctpaTlvLaesPM239qRy3luPWctxajlvLcWs5bi3HreW4tRy3luPWctxajlvLcWs5bi3HreW4tRy3/iDj1j3q/8+0dU9UDlv/N4etOeaYHz5tzUH4w45bo/AsPG2NyMpha6Fh67Gp6cdPW093nY8dtqa0+i9MWw9hQAr8Tv6n7n8DUEsDBBQAAgAIAMxo1kgugG8OhCsAAGRrAAAXAAAAdW5pdmVyc2FsL3VuaXZlcnNhbC5wbmftfQk0lO3/dwpJCnnIFEaJnpIwKmSPqCx5kn03RAlNU9YZE8qSyShPRhEtjyTrlPWxjMIM0Uxa7FlmkixjGjJjmeWdaVXx+7/nvO857++8R+fEcc99X9f3+n6++3Xd30mwtjJbJ7xJeMWKFesOHzI5tmIFP2jFipVXhAS5V14Omf/L/cUHPWZ2YEUhQWaE+we/r5Gl0YoVGNRapqcA9+81Zw45QlesWF/P+8+HD3rgvWLFqdnDJkbHQ90obwPyYB2OBh+rldwvqBp+SBHe1LD9mu9W2tXYh6HpL6X+7tz6x71G4S2SpX4KDpfbhPr+8bqz6bJi9x7R7m4naExZgmV+a//YR3eIb8gJust8/hjzRMGU9plDkb7tfRrzN4naHY79pScIxnGN+PSg2rCZUXts+MwkGgubmr2kCnuSs0mtbsUqkYU/6m5t8qs08f7jqu0uA7lTnJkOBKtDB259YMMW8Z9v5P5w8ZIHJdIhEt7V9G7/AyIjm36/oyCqaTeJfKe8L3zsFPCdYi5S/aWOoLTHBb4FPybioprU5C53pIc+peIlJsLouho/j4I8LQ9CxrnBaAeNYguMf51D7cy04Nb6UL9323Bg9DbQrx9iRYRA2wLtsypm75zDRv4ZVqvX/9PnhAvyxslbmn4mSdrDQ3pVtIhD3JOd168/+2VMIRA/IFrk11XEqss3XTgvnX/Nvln5Zz78NsHt13Xo2k/Z9f5FNcEz9HIs/OOdlTtvr6Q9lo9UaiDG6j35W974VbeAr+g+/CErwNcHo+Z9B7LYI1nrg2qmU2+kCz+4IAw7KkDyNWYim+iCRrHyCleUEltn5hlrE4d7oYSv0z+vQzDxiLTa3AvCD+qahRuI8aeJYt5CoJd+j5qQjESR72xArEvDfr7JTuCR3gEuvWLeC9ZgfcLDfyU5WNKaT1LM2++Aj+WfiS0z81WTpEpG71ewDDU8Lt/nLcNZsokuogPiB0aLLmDPM5HTlh69hbwbokUsH+Sv8YEAghRjv/Ok7g9LgeOGAmU7kymSwd5C+vzABTz8G9B5s67ClXcDP+CmtaPEMxKoT1jkh9AG5Pj1z+A016tWf3z63JfJmSQ798+1P+9wDx/JfuyO6unRTmJpEl5N+MKBLRLl4J6Odo7+9DSUAZ9gBzrr4PPq/uQSLbwI0eO3DsFHbbL26zI/1scxqof1qHOwyebt/do+/PyQ+fk+Rm3I2+dzY5D5Od0WBH4mJyty7oQFk/HaTOf+2z42a/wxsXYs2YacpBcLZZSXByfZRLXtlG96cfHZTWspNM3O48dcdIsHWxviDyP4AeptQVkqnX5PnmQbmSKDhkPfXTULJLAaJI5WT5V2SkLS5RXk7MdHHVbLjCFUi7JZCJcYUckK6hIL8N7uJ76zpI40O5yF6BikUYW2bEXGo8xjkEOHuyeQ5y+c4Q336mxOU64soMtJumglI3sBQAI/AJLXEfevUndywOjXUh74USMgzebmD2OQ9LTuedcMYVBSjb1pmT4urw65JCGuAb4Nc3DV7rBUnZ2FPmamPTteykHf64EeTau7CZzI56qJxE7/A44uOOcoz+/K0mT1r6kIiLQJiGDS0tE1JdYKbARLDhDs7b1XGuG+hLQ0WTU4iRVHrnqudbT6zokIDpKeY180mK1I6+yOiChB35BZC3pUquYmMGG+hDxlJnROqibuQqGwex6t393dokXS0+g22xwyfjTdrrrLt6q/LL0hHT4R1i4LzVJeQmI1tBOt71KqQz+1mYmK6zcgerK8XWOlVNL8+PCT/Xh2yYhdctuB+CFEed+8V9gVCkSu5ypkojdi9J20ZNoSGHhQTZTd9j8SUXSyFnd3R+SHHDBJO7OrIZ5MIv6DC0N7HoKxunyzambnMER6jm1PAIXdwUkqwrMyN4VwRx57pyWZdmdll5unWeyA8ccnPyyU4Y0ogJJjoZHA8dtli898O3iOPM7VXY3j8j3K401iMCH9BfbvTw21+m0te7km6bWdYfKdNdf33tm1m1xQ94Mfr60QGVz99YgV9o64JAuIFn2yeoGR9BE8keZdKShpHdUtLATac+eR0t+NPtWS0t8FKKp7BPU474Jwq3XU6aJiBeOPW2YW2tPWOpGUXR23V+60duYzilU63n7xUQWyfGX9D/ulw4JwrVcUYAmBSfO8NrSJa11OKS+unKdyDAhc26VmLPCo5mmSyJO4gZgftj8KtErD4pFLjPADw4DF5cmQ8gnfZWsocOKBYZl959UtM2Kwn41r7OFUf65tfVCwuBI8uMXWquLaZpEldKtVrfnsOi46pT+sc6iy2o8Vlr4C+trz/T8DPyOdXc2i98R1uCNYH7v9i2TZlH72c27woXYjaqYviUqbcTNgXF0UGC3NsFkGgsOo3xxUDQkdKyg/hY64xRWkgajj8rXl5Ajd2g4BwCZLx3vNSp44Z58fLNPyHeh9pxjsOcNlaxp2pXP/WJe+l1mstcmfTxcunc8Ix0w5bv+A67W4rAP5WCqlRwOCpi/9ULmWC/Jg/8vDwbxRokW4fnYh8p7cYOB91j//HpDsfMiF7tWm+ycDsqcCy6O/i15rkGEyZm8jtEq41Z0rm9xQYAHr69QE+QFTR4+53hE+bcvl3cl1r0ryi1uxT0nadJmvfrUulUtj+x9Eys4zbyVnCCG10NDBSxvXIya3IyYJw776UzfqE1VrQ2mrNnrzApMF3BMBD+yORhbBKf5x9DBa60MPD93YtE+z1lGOOz9mcWaz4lAIJjluexZs8sMwkD0IdDuXy4XfP+1+6XVC1Vvh9d/IVMNGPZRXWBmDZfVga264NJooKx2n9TtoR4oB1QcT8Rs403d4olGLJ83vdEFMQLMi7A9tJIDtTXvpvVBigFvhr/EPN7ayNTLll1K/6hTZ4K2sZIfRIBUauEXODqXLN8YJtx6LorPO7XzgICjr3A/9QpLPJR+2pBQRM5z2dZQykeMCAFo4q/Mqhh1fpOpeBZTIT0tuHJ7by8I87A1M5OzeDoY4I4Pw5T3d8wL5xI2cpPnIoev2fdrD7e8CU9cUjaU9XnnUgPXJUitkYuiYJ/OaK2AReLmTYBQUlKxp/TYSBUL7vUDtTy9LA42M5+MDpmiA8nIMpUwrKN8Eb7J75WWhfV4vpbj2tvzNaGeCOFBdifBmoqhGnZRh42J/HrhTrF91MHSMfA3yH5hMqIKhkOdvi/PVz+kpe8EitI+Mlzlg9ygeiC9L3Pr08kxIBDFRyHxrg9+Tg72IjHsU4YSeVB2T7iPT7dtecAWkQLJi2+14fGSz1iKStjMGqRUSkWt2cT1G4S6lwmEiyU8H1F61LVVVxxGLNZXBwnYcYXJysS9e9H2AVvYoEEJG3M9VtCfk489jlbnXpnrNzZ08Qsd93FpG14D2FHjeTJVMnbV30MVngr+yrBNkLe5tcujMeFFMCRpeYkuib0gGU2PEy0vR1xu882uOZ19SwDyrzqhrnLFJKdXSj/57CJ/L+FjRbwO2NzgmAAqiV4rQklzvLSIwkkamEUHI6UqFND+EpycLlCyk6LTi7K5Qv6B2wPBp6iXMeiUvi/l4ecWnl4P7pt2D4/EVMMCzQxIOKFsBJ4HuQuSJGrhedKIQ9WkYDFcB1dHkGup2NUt/5VshVZIy3yeK/DyRBIFuf3BrqJ/Ozu4Il4Z595Jm23mNqyqn4zHi50ps380EWeCcrDEie7vJ7rUAv7Xq3bNe18pFtLtnUyWqQvPHNK2Q0N2oRBpFNSvtSF7d3uPyFjjGsbW7CCyGSxovshYCLbCf0jjDg8niKXlSJ3bZX0TryLdLFPt4iKF2JAXhTW+LDZrCcHiMwZvuA7HBFhYTXMfPwTJt8mha7Tp7SBljRQf9MLBWSJI5+0jDXoszerHztlFnuvvASuzNqQoZiYZnAIEZwhpf1toi3MJU3pUJJqp/FYvTgAdCoImOP16+eVg3bScfDFSpRw5Z5Qzdk/rdlBgmQ2pSrFEWAuHHb18C5BxAVogaxd7fa/Gq+8jw20CBuG+rSeu/IH8Pf7xN+7jHuPBvmRIvSZKOWDnalmeI4nn6xYVIvumD+rpz6yWlqxa3uLjMC+Gfdr64t3IJTeIzMkWdvA19UNcpKbbYStTp/K/v2UfJ8Uy+U/0eFeVdU0XFoUl6+K/3FfsM9G77UNrhplNNw23We3+YwM3PzmRLxn/xVJhpqDd83rhrFbIjf2ESOHBs1bCSahCWRR9M72e+32LnD3/Itwq66fNjG707r3vaCy4IeoylK14e9BI15zqzyzvPnFTrxnVdvcO3vm3F4+Ir5UcavqfQcVHKN5XD/uT6X3unqHGi/6+qzfXfyrc0wxx4Nxz/Ef5gk2zFiDHDUV/Jk/vn52H+XCSMcBmpbq4/xidZcXdBFPYG+IP5C0ZYPAy7TkjX3cWNs5QfLh7IVNytvBZ39zMzF49kFiVhYSD4X0BCQeXLz8WUKQPOVH0Qhx4EjJy2R0x/hBowoPpvLkQ9WdfAOAs7imcEw1BB8MXjXYKlh1vY0PV6MEovmJch8CQlZdNXAduyaAxKsHTLDB/dkdJxeHvR0x2DvS8NYUVrQRclnwovVDC1M4GTXpqxzYV15EjpeOp5npKavHq0ErwgnuNGRo3b6JEWXnrEzGE1+d8M0tML8vXb7JKfcBlYv+mupyMcM/cjaBITpPMDqHBqhKj+cGHUGTL70mZu3KZx8Scl8/QISqaN5hXJwQiOMb6ZYbj06r56zTBJrr4Z71HJU7Pz/DEfPwAaK16+5gY/gBGkGYtOFVK/KP2Lwm5pcoiT45oC3NzwgX2fIv+MuEA7dn5hAabi9ZciS0XWk8Y5uHV1iclKA4uViJMxGgTV7wWjugxB/i8+vt7c/KL0gV8N0xdb8TXesPUh2EoS84avf70B9O1Z419rI2pIvu+XeeakwOJYUP512e8uxWrVgud+sfwXvl/+bAptr2vb2+oWZdp/S36lv9G0aOT49fLnsBF0uAZjF/xdRrXXLXjuV1/6/fKLktiTTna2711sadXhbl8rTfKfGf594oUmq34BPTzb/2zbNM6p67tuvd/zg4mLmO1v9PCiZEfbG1DbxqnRMJ+vNyxg4iIW+9tlnhtTTnm92d/nh8N5dWHBc9HLoC6D+n8EqilRnpybk7m/wdcCWa7PTZM4s8Vs2ETlcGBSYlGQLLaWpQCcPTSaVlEkCv9g7EtVhepRaLr0TjA1IySMqcomqcqRNHAU7aAyuS7acKSUN4Jt8Lde3Yz2ZuTwm6lnP7J+Tx4HPkh6wyZTsqoHP+Ug5nI2Cgir73saN+S7VurRHZOev5JvVJs5vJwYfs1qLHUJ16PUovG76hOHWNzR33fTkZKLxBQ81oTzAzgzKE7ozDP72rPxHLf9NNGIHKVeiow4f8PEpf65gv5/18h2B8ZJ8Tdge9bH2Ww5gkyANqhDMoOzxjzuwPUmNCaUD1w/PyDm7v/EvIo6tLcBE4Bu3v8P12HZr89ijfsGBfvkE6tkqrZf/ABB8rC/e9J22xzhZHb8dy1o4QHYptDkp7MDpLMuidLkN2i4VtsrGshnCDM1FNtSx0voJfgbzI1JHLI/hEOBjR2GX1yt4pFQ7DM7eb1M4t5b917EWhlShY/WBh0rEps0U8HRsq+aGGo5Qqo47yGOUsfhtUn6qecv46UYXbVSHMSubSPidhk6cb8ph9BnXFHy5M6WnWVKfZ5BLDmAirSDIIDGCfACGhlaMHsqe3ZfgaqqJHy8c6v8khwFrtVuZHpxTQtjJt7wLmV9wgVPuHNvbS3B5xCGyQFz78NLACk1GiSXsfmuh+CiHgGuEItZtpxqdshTzFQlbvwKyfHPcMh5J0NObagVAaUGMQFRphdXi1s1dKCfPM1FP2xoOeyl2TCZLZsTjfTpFAOnGjVgqNfBQUdurgFtPaRNh4y0QMMvSasI7Z+ekp9/jE+HCx+8uPWnCglvBlNhUKoEQ4hv620/T1wlozee7NVhPP4h3pB8PFl8S/MkfE+7EU7xidG+ps6pjU67w2S61IO9/fb4XFFKvwgIGloQGWTwNOQeqMkv6HTY6WPw3aFapQoK0bFCqt2zJB8lcasSWYExrP5Lt3/bniaEJhwef68l6V2CLixBh5cwCuNpFPi+7haXVGo5prpWCJRUk+vLL4XvU1CQOxoBg0zMOMTu6DL0oob+ZvjEeDqLzDQyHU9yqO1ViI6x0VlPoJj4lTfSKM+1wdFyEiwhsW4zpP+TA/zrWhDla+C6mXTxO0bcUfvofYAW/AZ3FEp6c5TJZiBDgtGmn4ryB8iZCLUdSPTR2zoQX4SntBThwX4dJTBYxKqEGjwvf91yM/UNIE/jBzO/KD+Yuq0bgspk2pSE2G5enFBuIBIjKj6xM18rxIBnhOLv+wjgFpT7vtmumTzFAyJb/pOt/Tku+9820cuPLT+2/Nj/P491bvauZtRQ9WYyHgsaMOsNYPEJBcR52xiowdpHdxi8SgP64cI98bpsXjYoFzGunuIoES44ERXFKzAcGog7PKAacAY36xP/I5Cqq2xusTmq57MhQlQJE+zWW3RrIz6Tyrv/15DMk5sXcj28mzY3qrim/CGtxxCGwjP+/eLff4/toh4/RnNqaMrus88GuSFR/C1A8Ak1tTtfKvoFqFbi39JjeqCLWw+I/0/bwKX/l7aBL+y4ydsWP227+DZF8d4oSBXvhkXTej6bPbzt7c6HS2zR+K+EjtOxzBas7kxGlWCEi9aJviXqA3o2RULqbvBp26yU9oEbvpld9U/VJeyXoMl3QrEpTadB3Ht8tjBtXnrR3ati3zlFruiMQ8hpkCV3G0s3cAGlV0BaK5bYBIq4b8fzXHKaSYDyJfaB9GyUuR4PjNqMRy6xkVbse2qZlGVSlkn57yCl+7lmLe1K/WOifkTo3EhOkD7vwIulE9GAwxyk4YEG1VQ4tWqWd2JFE5UrJ4bSmdJKJZMrbDpkOzQnzRY3dMR3R3gFt6ow3rmTaORGt9BBpaYKbxL7wz1U30VBiAUMxzErpskbkCAuk509YJcklNjn4zZtcZxMRvWwkVt7AdV50Y3g8RuDPKdjrql+A0FK2N538KQ/SU5Hy8uCGTKLERHf+offFnx4jrFMyGgZfXqoUsHlJL6EE8Soqs6CGpnqxpaR/xGQaqGJv9tFfayXJF2Vj5/EFBUhiAyyq0zKEpxcw+MkoTJhDUuxapOXmSkyEZ2Wb+A1CazSJdGFRFOr9nYHiGc2BIgaMD8+t4oXWk/i9HSQZ47CR200c5Lkt0yo4vCFqIoCeAOcmyEDIUwMXi7KuLddzpyJWLute2YmSDd2Jh5CYZNqnZLFPQ8xERFIiEUEMqJ2I3V0KXO+dRtXAjLOSkhMp1W4T8oBxPVL1iAsJsgVUvwm0o9ENqfqaJHSKmrgJmIbGBsH6ybHVDr9jHCTPkAVBweqkrbkU5POYliXuUzH0xSwEY5LEUpBjnyW8WxuPwNm0NeovoRspshzZZOclr5vB3Zbg1YwbDw+/sKdGqIpkzP3uObvewJyY+jsfGzfysRpc9dubI/5we4wq5qSbQcSheS7k65Ipe3Cl8sC8IQ2Lk9kqgr1+uNCwpCL1tg7NQA8trcHenn1uwVCEnKlEeNX9Hpa1Nv56ivrtkbHlKV4zYKuCwFJ6qWygBZoiceWYKddnCPNikF0AJgEKdPUdKU2xb9VgMxj5p1rme+u7XdtSVu83p+ZcI2bbmHOvXLjJoSGETEtZRpbAxOtvVhtB2KnzU2cpB9FJhzh/4NSRgeh6KY3KNxc2D2IGgHZ3eTHeEV4w5YZn6PhKlMHTZD+HRHj2Yo0B+cHGzoqRKxIncEI8bv5xii9/pQ3+CVcvQSPpeARJaVP6jfcEbg0IWGrGppvT+ULt1PiEsyhlmNOoW19BuAwZ/61lIqhpMtDHWQYBa7ejvKcpdKvpWm5Z/iH1QbfgmQKyXTDcTRaaahFAIxZroeTSm6YOa+14QlhTjeiVpQ6udTqm5N5q8dfAeOWODvykzFZ4pDbDac1XLWM6NU60btkTPPDri2x8ZKZe51LCoRgOZ+oOKaeU1uLvw2eWOJEiQfx3KHPRsaRLZlsw+ln84/IQZPCipckUI5HoL9mzgEuBwUAEbU9heSllOsmT7l2vdWdfZcSJ7Sj2wop5ZAxFy4zn8vV6RMwmD57hrxaVadr6lZoCH7xzRm6xSVeOQKqA7KiPPVzR4xkowOjUVJuDVhg5Myg3h+yULOlzPJ7I55ZDohG8k4CfmxSQMmQsBQo4PS4+khat/BS0yF40/UIAmjXrvkki3M4V4JgYFEzfK/RUsfTtHmoQ9LlyV2+WXq6tAYJagaJZ4ItH2xp6px6G6q55MpieFNxjcbcc31wK0aT78oAqc0MWBOWQhRSI1X4FGPw/4CXOgX1ldDS9NB6QugUQWhHKiLq3WuutZxpURT3bli/DtjhupRwjKT8d8npMinLpCyTskzK/zYpeUIgGME5BsuZx/b/h4Rejdbbkp17QfjcEscPPuwhQjZJWkclLBH7p4VODL08biiw33bxs5Tnbg5rXRF+UNewxFosdBlnT+68vfLWEsfM9z+HZpgKHPcgLeGMlDIjKvdw6bNawsPdeq9tdW/lTjXIEidhJYg1LjeFHxjmLMFIqymZnL/4JNMqlkigEobddlsKHL9ts8RJ2pywpFcPLghbuCwhEA1QVfT9lTtf5C5xlPWVLv4kl71KhUuUeUiVaHMbPskPxxfP3l6czCTv4bJ3Gf5l+JfhX4Z/Gf5l+JfhX4Z/Gf5l+JfhX4Z/Gf5l+JfhX4Z/Gf5l+JfhX4Z/Gf5l+JfhX4Z/Gf5l+JfhX4Z/Gf5l+JfhX4Z/Gf5l+P8L4K9lUYKO6rI+j1FeYMhE8qTgJL/jHpyz44KWKV/7lYZg59/2EM7LFHEFwvNL69GKT8OHN/tygf3cfTQU++H74IyeOl5fstCp55rbM2Irt3G5UCMZn7WG9tjzKIL3Hlzwk66Y5+qM+Y3SROxw1sJWquHSv/UL+N40gG9MzSFiWwhhC9+Jn9qv4vb91sfkezuGVe2exUcs8VaWeohMg4UffvA0/LVHwPdGAYL59R6Uq73acfxpPw/Y8z80jN0rq7N3mhnGXvjh7bjfer/96PhQvD6m1OzssMwGj58HPL3q144L39ou6H5y50y7r8469Wv33hWrFHi8O8vvuBTvzA4J6pmu2ffTY9b+/5kN10+13785mlf702fR/3lF5y96vwD/7fFzJ99Swd9efvz+4mTdfhG73BMBD3NrR1t+W9CiwuBhn0ybGysC6rNGjgL159pQcvofo0Rl5CLGMXnzSLwkSlXOV7dP/Jgi6q+55oXPMt7Unc0MuwJtNQfatBqTp1DsD6hj0LYKttZ9WcQIy5VcMVoZur9pZq4DGzlzyX3mUt7a3QS9MFooGdLfARQqdNbwXoiH/76Pky2q7pStswHR0WmJuNKAN/o45D5i7T+7MU8Gro31PyTO0c8l0xKOwrweiN2T1JQLKdNCIznvthuExRPNcexxInt8sMWdPclAstKxs+n1QUxcUC8skkkGYj+4oHuz1Huej17a6BaaQ8+abfXts50fmtpAtnqjkfmYzoRPpffDOirGp8KfHULNd4bvAjIHVosOF06VZYZT33VXjT0jd7JrKyhQSujeE9/f3XQ4V9t+i422aC/HMQlUJuG9jCru9C3f1z3kSkoNRl7WG3lzQyOZANNwBe1TQvcz4P0hGgk13kwFlO6kHnkrf0IR/h9tfcTA6siB91h0BjGtRzP+AZxf+q+pLGZzVvUs54E//wZKZXxP5Ie4yA/eQpL4xjStfbjSYUUXE60XK6/OcAqGx9Ou0jsDocBhOXMXfxdjh8JH9jUpYy9d7eXwFKxvmUiV65Xv3UvkpW5khpISTm6nqcA6HzY/2NKYjdLJJGcGzSavB+2G3+7QClx79D09babxn73siMPJ4jrqSZbeYIFI7bDTee9v4L3Ga0+0rbxsh+28IjZ4kFllyewJEHdqhEpykj7m6vmqCJ0kPzXuuSPxpO5sHI7XcBK4zrgbk4Mcr0FVxJat+tALTvAPzMyLRlZ1Np9vLlRGgfsZl7PUR3FfRcpWkKS3rggy0TmvHvCmiMGVoVlSZd/D+uzytaDgWo2AnmjEyY9iEoPT5huT9A4He/e6pvipdjjoi6oPohBFq+6nDZS/3SB+qLR469OEIdpzY36hsbeSAcPPc4MINqb0PrNed6234btUxjvDYWi2tfa+id3BZ10fcbGtqKIW9YRC8ocTvnaJ9pTv0xnctL1XEnWy5Vwj3K1HWxWOTS5waqREI28ZmSpPZBuZ5ocW9Rt4svgb31UWzLlPvgNAq4Af8ZlVUt7526db5MkOHzH0M6eZdtZnnh2KsIigkl/iH03PBJIphZHxgXqmKHJwv4bz9PmqOdD395FJPoIaWFXcHINQ8G/vG2qu6FwkSVHJubTiXbARTlYAgO+bv61nJH6mgXIAWcV6gggwwu1QiEa2cKqn2kVrquae1AxDZKxgTDaVw564frkAP0ivYt241zf6/MsMHEDa7HMVFItQOd3bzx2/44wBbfuJ8lHM+Sp58vpoZOjh5lxGW7yYQp8/+ZpmdG846G2mfxJtMtkntASGQs7MTRa17epXADsOh+54ManaVsJoii8qZfT4kYk1ZjhthfIalDmwJabvKq0KO18VpwobXBuHdgsfKQ6ZrJ3WO2NvUMHQTQJr4/r2u8zdP+aMekWpzNoxmu32tUnbiYHZ4az+GmuoPZY4XZulsrmGSu0mMmaJCLadJ27VWlA7tkR1LXyirEd3i3MovTey2dycwHJsSVMzS25jnzrMZHRm+b2d6pSBsleffK399BI9cnsLmm4SL04057dUOX3qCW7yuT4a3xCW6nmQX6wF3M69MNsFerkS3Qrf1T8+dQ0/eTsayXMLBjCKv3tERzkri9WVRTkV6PyewWRqTTuQ+LL292fiMezK8nLBFnzJtFZvZJeq8+g/Vl/W8EnDmmX/js6sDdmIPw34NxF/xpIBGXGX1bXVNMKphHg3mJyvPIvIf5HjBnrhdmxDuapBOaF82nKA3oJ4YVpAzt5M64pOtMMKiXYHYF7dhcNnT2SpvPMjpxJd18qSyoS0CKyDyQVouUZwS59ZxGNiaC9aNxXq+SzA8tbcHYBBnVsEpTTk/UcaBx/srTvVqqFJ9op7Wqk53huecQPYBzGgOVgJSL0xwvFar8Unb59Ke1zU2PsQ3aPKcbxrd6rxi5T4CAZO5diB7/iyAFXhPVRD2vz4JH1GdlITMaWJHQ55CB5OKGqk3qTI4INxuEovF6bmvE53Kmp81gumm1qBG8JQ1HHnGzrI+61cg3rlphN70OeRRfgw8hhNh5ZLZrTf1evrqXaPlSenGuGkDpW701dZ3npf+CoX2KryZ7z1QO/6i6HNzZNkaNZ8b9thduo9880mey4IbejGh+MdmFU7m+L9/YE06cAptF3Z6CC9EkvVxWa6f3EiGmLUK2dGqGA87lb4Ucy+G6j+QSt4AzWFkpGDa6DeV7/Pkqtg6+VTtgZuMXrvVJaZ2FrZ3oERsSOFjM74uTuza+Hj10UxZ6SALf06Cq/jUXaolINvZ2TZ1/y75yM/9ywpcEsvmV43Erxuj4jM/BapkTPz8c3zlcBzOZGhhfUolaCICbCsQwnCnh+gMuverrTpfZ8aOE8ukMH65jxDfAYS3ZmkggPIsuTXSh0BHXVnn76NRg5R48X3l8jWqVxwkIOOM+rLikt6KWJ4nBkzMLiZX6/KJpio3UNtgsApMzZGuMqpcjDpXzKDIPUuf1W6Xf8QtHgYUoRas9kxjteAZZOl1A3apncY4JkA9EHmgJ7mX0EJH8+iDzCL9VIvBjlWWSZj1quFrwaMURKvJplJVD43t+CyMrg//Vsje3vBcOb1a2A+kx5Fceyw7FoQaQzBa89X6CrsbGTak10sorKVy56aIFyt7bBeVN1ZTNElzYhoZAXVDl8WQ+4MHHkor3D69BtfeBU3vLlqmnLwRLVgWKC/x55UqEEFWrW088iT8nxXaDJkHHNQoub5vPfpN/WUWs2vrmqgUGT8xoMi1EnsWtzF/frOhuJrDVrkFZTIFLhsO7ibkATWiUSnMMoS77F2tyvN2er4MF7nCIBonXcFKSw90pizqooj9aHfoKVMVe8gBuZia2Taa9Z+R55skUxT5Uyqfu7XK9gwqVErVe6TGFBtCnFfl7EWVMbebxYxdSd1N6NvTZtcTy66KKM74a9prbKbDu/33mC8SR+jP0794iHGNIqndQiK5Vlz8IKav3zS/VT7LfSVZjASobM6xzO218qlzA4Nny0/uNaQhKX4KDqrxumHrHNWUq1kg59Y6bKD30Ju5QR75xedr0mrgHGtLjpJCMTmbB5S2bI76++9L/SOjmLAZR9LehT+EcpH6c99GDQGzr0YrAeyP1bp93PYDGAkE49gnkAakuciD7nN6W4OCSG+DQj2LgE7a+QKi5kKge6GyUXkNue6bkb234KU2vl/7X+4eaZutX7xWI1i+1RDJ/wFlwZOeNNctmLAMWxmSVBNybYJ6KxSGpfkMez41Rs5gbNNGf6VYh0H4soSK2v2eNcogMeYLWi4Gbwdsc6nhuwzBrvRU4+zg1eXeJOztxXVzo0O5kSO5qwXt+N/bZMFnO/EB+IaOrWUnEPJe6vmvQc6RR/Rjemv20un1QN0+is1HbofjlQCHzgb4R55lqgk5BBC0vGQ0YyWkEG3WAClZk+gRF+gnlv5fFjjV/0p3/uxF0o8vwZEqGl7h2E0+WGNCzmnmhWDHCp7uyAj1PyQ2flBULLjxAMt+strUOzqcs2bqJu7VmVMezm+SUIWX50eylbM81AIdme2EpmtXWJgQOA3AmM+E0gYcn/fGR7WPLnOAJVdT2E6763ZA3CrRfrUrPJmHUvR43uajQLrBTo+FtIg9VNcs7k+rSC88i1xx7eE6OTAPSDrQ8FTZMGtP3K4fsm5+FTVH1Y1Jd6ygSW3pNUjx+BvyyKxPQ/J7bScYC1V4NRkyPvpJOS0ubmTn3gRyC9Ird8t8lVhRM0FB3HviwkF3TJVrskYIZBb6OCldDQyoycBMl4GZLUB9Zg0IIc2yOs7DVtvF2MwE2NQEbbmKvHV3vhtwURR9JB6TqSaqs2EjacpjFjaPDdJdabeqPDdZMK8rb9xw/GaBp8x9d31SBtVYtWezkrK1GgotvdrNGKIqxsrwtbOE5/hqZrqs/ob/2ygFqifYKEPenn19a0ouTXc2RAp693QUHulpfqo4zQ1l8LEj4qrqp/cchCZGH7r3/YH9sz1cuVFG9f2hKWq5pycrgl48EoOMb51jQTAOCBfHizu3ZAeiovwyq+/HHqWM1fEmXv/uIY2cLa1iPmsSCZyBB15OF7dIb4tevsWXHDy4+G4FkUj0whHk/Rks9GePs/97B63vI7A/nBXUju5V3hNezletMOmZz3weLI4ClIDfvca3PUwroc1+d3wBnwxvME+3oisqlSa8/naVHwYGkWeyuIwC8UUTs3WcSPTXS+y81IMaBIGkCmcekvy1mu501aJM91nLU7HzV4Fzorz3qXqviXrbBBaHmjAYMmNBEdQSLmM3Phb4mOa0H/z/okgEh/2vAaPsdsHj+Z1ZYaf1rMqnx9K/Zrq7BSBzb3Kqg3xxNnJlkeuzqDQj8JIElXGXM8yylKXC3t3ldp1BTI6tHXMdTMPzj8/5+NW1Tcm2kX7OmfF+AYns5XUjVCIcoOw0vNJFSynTSZvyFqSXp1XB9GtKtBA34ufDWi3CO+FVsbO1s6HHEXsGAGkxD7S3If+W/cjOlU3frvnWpQ8ObIWH8f9qwKd+omtXTyt1zfPtroV9DceM631dgLt9q1tPujjdBGCZUdFQ+yxHdP/ZhXsp/+bJU6Y4qZrQbsNA9+0mJtLKTfh3Zw2FB10pz5zwB6NRaciZS8IgUZjkJ2Qv1jGeyfAY6sz8YNojIrCVwIvRFVxffVVa5YOqTQD0fKmVJcwiqcxp4hBbEKtrbKqivZkjj2qpmvYndnoXi1xooFT5G63IYgOQMS+cVcBaLwQ8369GkDbVDEKvIyuJhC4Iby7xe6ThrjQb7Wlgd2RBnlsvU/XpoIcse9k7qEq3zGmC/ZTIk82u+b72ekaofPbI+mPs2rCUDHjWe4sDHAeU09l9VHXgAS5sS43fsWm0+Eq4QJ7DFivDOBjr0vCxzxgCDz8NGtgSov5qMSngYL86i4Zgl5xEY0yH50IAOoazNBOnEsLuSBUhiYT9EYeGsG1rveUTqDvGxhwpgwQoZz5fgQkTRxMTrNou1IzD0w6xR7wlyu6lOd3DEJoHRvXTVod9IRxb/hbdpwq+HBj+k6l9zegbqCNsucz4Ydld7uea2W6HFoNUNja8sdEnjtrdEufMhmNmEUTYwE/bK7NOTBr4OcKD5touGvflX/nOb3e7JeVH+Knxs2Nka13ydn9EiPyClYupXfDDm95BH6UVwqBi1vAZuqB+g2pczPUuWwlLN0fGzx19mKFZfwdPte55ydklBdUEjL2qb3UnboWdjJ4d3h/kcFUDUa5qan3SRM4K2Kisn61wcwTY6Zj+5AvTCVw82y3brDl379UfkxWRSPfuO8G0A5/SmN99Py5MFSh+rnooWO+VGWqD32u7fyRl4CfajyvBOXmCCG14K3Krb8Wmi5E5WmKAXDGvEbTbwysD/+95xrfr19GtLU+9AOCPYzgBxzT/PUz6YrwVVc9dc/N9ItWgf5xumb56w2FXYbeG2kQCe8GPDcRRrjDJ88+F5juhNX/8rVMatZg3vc/0aySxd1nJkKwEbzvZ+DfVCah/tuXSq3iUnzQW7IFxVnNoHRVKD3EpK3g/jt80Mqk8IBH9P8CUEsDBBQAAgAIAMxo1ki46rdwSQAAAGoAAAAbAAAAdW5pdmVyc2FsL3VuaXZlcnNhbC5wbmcueG1ss7GvyM1RKEstKs7Mz7NVMtQzULK34+WyKShKLctMLVeoAIoZ6RlAgJJCJSq3PDOlJMNWydwcSSwjNTM9o8RWydTcEi6oDzQSAFBLAQIAABQAAgAIAMto1kgVDq0oZAQAAAcRAAAdAAAAAAAAAAEAAAAAAAAAAAB1bml2ZXJzYWwvY29tbW9uX21lc3NhZ2VzLmxuZ1BLAQIAABQAAgAIAMto1kiqiTkF8QMAACwRAAAnAAAAAAAAAAEAAAAAAJ8EAAB1bml2ZXJzYWwvZmxhc2hfcHVibGlzaGluZ19zZXR0aW5ncy54bWxQSwECAAAUAAIACADLaNZILKqJ27ECAABUCgAAIQAAAAAAAAABAAAAAADVCAAAdW5pdmVyc2FsL2ZsYXNoX3NraW5fc2V0dGluZ3MueG1sUEsBAgAAFAACAAgAy2jWSJjAjiXHAwAAPRAAACYAAAAAAAAAAQAAAAAAxQsAAHVuaXZlcnNhbC9odG1sX3B1Ymxpc2hpbmdfc2V0dGluZ3MueG1sUEsBAgAAFAACAAgAy2jWSPhisWuEAQAA/wUAAB8AAAAAAAAAAQAAAAAA0A8AAHVuaXZlcnNhbC9odG1sX3NraW5fc2V0dGluZ3MuanNQSwECAAAUAAIACADLaNZIPTwv0cEAAADlAQAAGgAAAAAAAAABAAAAAACREQAAdW5pdmVyc2FsL2kxOG5fcHJlc2V0cy54bWxQSwECAAAUAAIACADLaNZIm217W2AAAABlAAAAHAAAAAAAAAABAAAAAACKEgAAdW5pdmVyc2FsL2xvY2FsX3NldHRpbmdzLnhtbFBLAQIAABQAAgAIAESUV0cjtE77+wIAALAIAAAUAAAAAAAAAAEAAAAAACQTAAB1bml2ZXJzYWwvcGxheWVyLnhtbFBLAQIAABQAAgAIAMto1khi/l9jyggAAPA9AAApAAAAAAAAAAEAAAAAAFEWAAB1bml2ZXJzYWwvc2tpbl9jdXN0b21pemF0aW9uX3NldHRpbmdzLnhtbFBLAQIAABQAAgAIAMxo1kgugG8OhCsAAGRrAAAXAAAAAAAAAAAAAAAAAGIfAAB1bml2ZXJzYWwvdW5pdmVyc2FsLnBuZ1BLAQIAABQAAgAIAMxo1ki46rdwSQAAAGoAAAAbAAAAAAAAAAEAAAAAABtLAAB1bml2ZXJzYWwvdW5pdmVyc2FsLnBuZy54bWxQSwUGAAAAAAsACwBJAwAAnUsAAAAA"/>
  <p:tag name="ISPRING_PRESENTATION_TITLE" val="08【商业计划书】清新时尚商务策划书PPT模板"/>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主题">
  <a:themeElements>
    <a:clrScheme name="清新配色2">
      <a:dk1>
        <a:sysClr val="windowText" lastClr="000000"/>
      </a:dk1>
      <a:lt1>
        <a:sysClr val="window" lastClr="FFFFFF"/>
      </a:lt1>
      <a:dk2>
        <a:srgbClr val="44546A"/>
      </a:dk2>
      <a:lt2>
        <a:srgbClr val="E7E6E6"/>
      </a:lt2>
      <a:accent1>
        <a:srgbClr val="C51729"/>
      </a:accent1>
      <a:accent2>
        <a:srgbClr val="2E5660"/>
      </a:accent2>
      <a:accent3>
        <a:srgbClr val="613920"/>
      </a:accent3>
      <a:accent4>
        <a:srgbClr val="CAA884"/>
      </a:accent4>
      <a:accent5>
        <a:srgbClr val="EBEBEB"/>
      </a:accent5>
      <a:accent6>
        <a:srgbClr val="70AD47"/>
      </a:accent6>
      <a:hlink>
        <a:srgbClr val="0563C1"/>
      </a:hlink>
      <a:folHlink>
        <a:srgbClr val="954F72"/>
      </a:folHlink>
    </a:clrScheme>
    <a:fontScheme name="常用3">
      <a:majorFont>
        <a:latin typeface="Calibri"/>
        <a:ea typeface="微软雅黑"/>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1489</Words>
  <Application>Microsoft Office PowerPoint</Application>
  <PresentationFormat>全屏显示(16:9)</PresentationFormat>
  <Paragraphs>225</Paragraphs>
  <Slides>23</Slides>
  <Notes>23</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23</vt:i4>
      </vt:variant>
    </vt:vector>
  </HeadingPairs>
  <TitlesOfParts>
    <vt:vector size="30" baseType="lpstr">
      <vt:lpstr>Gill Sans</vt:lpstr>
      <vt:lpstr>微软雅黑</vt:lpstr>
      <vt:lpstr>微软雅黑 Light</vt:lpstr>
      <vt:lpstr>Arial</vt:lpstr>
      <vt:lpstr>Calibri</vt:lpstr>
      <vt:lpstr>Calibri Light</vt:lpstr>
      <vt:lpstr>Office 主题</vt:lpstr>
      <vt:lpstr>PowerPoint 演示文稿</vt:lpstr>
      <vt:lpstr>PowerPoint 演示文稿</vt:lpstr>
      <vt:lpstr>PowerPoint 演示文稿</vt:lpstr>
      <vt:lpstr>1.1 项目简介</vt:lpstr>
      <vt:lpstr>1.2 商业模式</vt:lpstr>
      <vt:lpstr>1.3 团队介绍</vt:lpstr>
      <vt:lpstr>PowerPoint 演示文稿</vt:lpstr>
      <vt:lpstr>1.5 公司介绍</vt:lpstr>
      <vt:lpstr>PowerPoint 演示文稿</vt:lpstr>
      <vt:lpstr>2.1市场价值</vt:lpstr>
      <vt:lpstr>2.2 市场分析</vt:lpstr>
      <vt:lpstr>2.2 市场分析</vt:lpstr>
      <vt:lpstr>2.3 市场概述</vt:lpstr>
      <vt:lpstr>2.4 行业痛点</vt:lpstr>
      <vt:lpstr>2.5 如何解决</vt:lpstr>
      <vt:lpstr>2.6 竞争对手分析</vt:lpstr>
      <vt:lpstr>2.7 竞争优势</vt:lpstr>
      <vt:lpstr>PowerPoint 演示文稿</vt:lpstr>
      <vt:lpstr>3.1 现如今发展状况</vt:lpstr>
      <vt:lpstr>3.2 未来规划</vt:lpstr>
      <vt:lpstr>PowerPoint 演示文稿</vt:lpstr>
      <vt:lpstr>4.1融资需求</vt:lpstr>
      <vt:lpstr>4.2 财政预测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2015-12-25T01:04:00Z</dcterms:created>
  <dcterms:modified xsi:type="dcterms:W3CDTF">2021-01-06T03:29:36Z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